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9" r:id="rId5"/>
    <p:sldMasterId id="2147483673" r:id="rId6"/>
    <p:sldMasterId id="2147483666" r:id="rId7"/>
  </p:sldMasterIdLst>
  <p:notesMasterIdLst>
    <p:notesMasterId r:id="rId20"/>
  </p:notesMasterIdLst>
  <p:sldIdLst>
    <p:sldId id="284" r:id="rId8"/>
    <p:sldId id="279" r:id="rId9"/>
    <p:sldId id="280" r:id="rId10"/>
    <p:sldId id="289" r:id="rId11"/>
    <p:sldId id="290" r:id="rId12"/>
    <p:sldId id="292" r:id="rId13"/>
    <p:sldId id="293" r:id="rId14"/>
    <p:sldId id="297" r:id="rId15"/>
    <p:sldId id="298" r:id="rId16"/>
    <p:sldId id="299" r:id="rId17"/>
    <p:sldId id="300" r:id="rId18"/>
    <p:sldId id="277" r:id="rId19"/>
  </p:sldIdLst>
  <p:sldSz cx="7772400" cy="6400800"/>
  <p:notesSz cx="7772400" cy="6400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 Pretz" initials="MP" lastIdx="2" clrIdx="0">
    <p:extLst>
      <p:ext uri="{19B8F6BF-5375-455C-9EA6-DF929625EA0E}">
        <p15:presenceInfo xmlns:p15="http://schemas.microsoft.com/office/powerpoint/2012/main" userId="S::manuel.pretz@arebos.de::ffb1d905-2033-4a26-ac99-3e12ae8b2f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FF"/>
    <a:srgbClr val="A4A7B6"/>
    <a:srgbClr val="D0D1D9"/>
    <a:srgbClr val="FCD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E44472-9266-4DC7-8D6E-A574D786EE59}" v="16" dt="2023-08-07T11:18:30.37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94660"/>
  </p:normalViewPr>
  <p:slideViewPr>
    <p:cSldViewPr>
      <p:cViewPr varScale="1">
        <p:scale>
          <a:sx n="88" d="100"/>
          <a:sy n="88" d="100"/>
        </p:scale>
        <p:origin x="14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277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uel  Pretz" userId="ffb1d905-2033-4a26-ac99-3e12ae8b2ff6" providerId="ADAL" clId="{86FE26E2-3362-442E-8F37-187843722234}"/>
    <pc:docChg chg="undo custSel addSld delSld modSld sldOrd modMainMaster">
      <pc:chgData name="Manuel  Pretz" userId="ffb1d905-2033-4a26-ac99-3e12ae8b2ff6" providerId="ADAL" clId="{86FE26E2-3362-442E-8F37-187843722234}" dt="2022-08-05T08:35:37.011" v="305" actId="14100"/>
      <pc:docMkLst>
        <pc:docMk/>
      </pc:docMkLst>
      <pc:sldChg chg="del">
        <pc:chgData name="Manuel  Pretz" userId="ffb1d905-2033-4a26-ac99-3e12ae8b2ff6" providerId="ADAL" clId="{86FE26E2-3362-442E-8F37-187843722234}" dt="2022-08-05T08:34:55.738" v="275" actId="2696"/>
        <pc:sldMkLst>
          <pc:docMk/>
          <pc:sldMk cId="0" sldId="269"/>
        </pc:sldMkLst>
      </pc:sldChg>
      <pc:sldChg chg="addSp delSp modSp mod">
        <pc:chgData name="Manuel  Pretz" userId="ffb1d905-2033-4a26-ac99-3e12ae8b2ff6" providerId="ADAL" clId="{86FE26E2-3362-442E-8F37-187843722234}" dt="2022-08-05T07:06:25.627" v="14" actId="20577"/>
        <pc:sldMkLst>
          <pc:docMk/>
          <pc:sldMk cId="2652302294" sldId="279"/>
        </pc:sldMkLst>
        <pc:spChg chg="add mod">
          <ac:chgData name="Manuel  Pretz" userId="ffb1d905-2033-4a26-ac99-3e12ae8b2ff6" providerId="ADAL" clId="{86FE26E2-3362-442E-8F37-187843722234}" dt="2022-08-05T07:06:21.346" v="13"/>
          <ac:spMkLst>
            <pc:docMk/>
            <pc:sldMk cId="2652302294" sldId="279"/>
            <ac:spMk id="4" creationId="{702EEDAB-70F7-92C5-8FA6-3FA16897687F}"/>
          </ac:spMkLst>
        </pc:spChg>
        <pc:spChg chg="mod">
          <ac:chgData name="Manuel  Pretz" userId="ffb1d905-2033-4a26-ac99-3e12ae8b2ff6" providerId="ADAL" clId="{86FE26E2-3362-442E-8F37-187843722234}" dt="2022-08-05T07:06:25.627" v="14" actId="20577"/>
          <ac:spMkLst>
            <pc:docMk/>
            <pc:sldMk cId="2652302294" sldId="279"/>
            <ac:spMk id="15" creationId="{8C20B1BE-7486-FCC6-4BA0-04452EE4ED07}"/>
          </ac:spMkLst>
        </pc:spChg>
        <pc:spChg chg="del">
          <ac:chgData name="Manuel  Pretz" userId="ffb1d905-2033-4a26-ac99-3e12ae8b2ff6" providerId="ADAL" clId="{86FE26E2-3362-442E-8F37-187843722234}" dt="2022-08-05T07:06:21.161" v="12" actId="478"/>
          <ac:spMkLst>
            <pc:docMk/>
            <pc:sldMk cId="2652302294" sldId="279"/>
            <ac:spMk id="18" creationId="{3F75DBA1-C1BB-A922-8D22-4A5AD92A5E54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06:05.040" v="11" actId="20577"/>
        <pc:sldMkLst>
          <pc:docMk/>
          <pc:sldMk cId="1023462751" sldId="284"/>
        </pc:sldMkLst>
        <pc:spChg chg="del">
          <ac:chgData name="Manuel  Pretz" userId="ffb1d905-2033-4a26-ac99-3e12ae8b2ff6" providerId="ADAL" clId="{86FE26E2-3362-442E-8F37-187843722234}" dt="2022-08-05T07:05:59.241" v="0" actId="478"/>
          <ac:spMkLst>
            <pc:docMk/>
            <pc:sldMk cId="1023462751" sldId="284"/>
            <ac:spMk id="4" creationId="{EC53C20A-41AC-6306-B1B5-382C30DB692A}"/>
          </ac:spMkLst>
        </pc:spChg>
        <pc:spChg chg="add mod">
          <ac:chgData name="Manuel  Pretz" userId="ffb1d905-2033-4a26-ac99-3e12ae8b2ff6" providerId="ADAL" clId="{86FE26E2-3362-442E-8F37-187843722234}" dt="2022-08-05T07:06:05.040" v="11" actId="20577"/>
          <ac:spMkLst>
            <pc:docMk/>
            <pc:sldMk cId="1023462751" sldId="284"/>
            <ac:spMk id="5" creationId="{65712C58-AAF9-F87B-B047-B78EBF1548CF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19:30.635" v="198" actId="20577"/>
        <pc:sldMkLst>
          <pc:docMk/>
          <pc:sldMk cId="2405404488" sldId="288"/>
        </pc:sldMkLst>
        <pc:spChg chg="add mod">
          <ac:chgData name="Manuel  Pretz" userId="ffb1d905-2033-4a26-ac99-3e12ae8b2ff6" providerId="ADAL" clId="{86FE26E2-3362-442E-8F37-187843722234}" dt="2022-08-05T07:19:26.857" v="197" actId="20577"/>
          <ac:spMkLst>
            <pc:docMk/>
            <pc:sldMk cId="2405404488" sldId="288"/>
            <ac:spMk id="6" creationId="{96B78C2C-5B06-317F-BFA0-94373B3FD0F6}"/>
          </ac:spMkLst>
        </pc:spChg>
        <pc:spChg chg="mod">
          <ac:chgData name="Manuel  Pretz" userId="ffb1d905-2033-4a26-ac99-3e12ae8b2ff6" providerId="ADAL" clId="{86FE26E2-3362-442E-8F37-187843722234}" dt="2022-08-05T07:19:30.635" v="198" actId="20577"/>
          <ac:spMkLst>
            <pc:docMk/>
            <pc:sldMk cId="2405404488" sldId="288"/>
            <ac:spMk id="8" creationId="{D808E4EA-4130-C5A0-E8D6-FF8C0EF555EA}"/>
          </ac:spMkLst>
        </pc:spChg>
        <pc:spChg chg="del">
          <ac:chgData name="Manuel  Pretz" userId="ffb1d905-2033-4a26-ac99-3e12ae8b2ff6" providerId="ADAL" clId="{86FE26E2-3362-442E-8F37-187843722234}" dt="2022-08-05T07:19:21.944" v="187" actId="478"/>
          <ac:spMkLst>
            <pc:docMk/>
            <pc:sldMk cId="2405404488" sldId="288"/>
            <ac:spMk id="9" creationId="{AADEA8AD-457D-C37A-5009-2F4133850C23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19:37.754" v="201" actId="20577"/>
        <pc:sldMkLst>
          <pc:docMk/>
          <pc:sldMk cId="1740028999" sldId="289"/>
        </pc:sldMkLst>
        <pc:spChg chg="mod">
          <ac:chgData name="Manuel  Pretz" userId="ffb1d905-2033-4a26-ac99-3e12ae8b2ff6" providerId="ADAL" clId="{86FE26E2-3362-442E-8F37-187843722234}" dt="2022-08-05T07:19:37.754" v="201" actId="20577"/>
          <ac:spMkLst>
            <pc:docMk/>
            <pc:sldMk cId="1740028999" sldId="289"/>
            <ac:spMk id="5" creationId="{0DCC7941-1876-5306-FF8F-14518B5B36FD}"/>
          </ac:spMkLst>
        </pc:spChg>
        <pc:spChg chg="del">
          <ac:chgData name="Manuel  Pretz" userId="ffb1d905-2033-4a26-ac99-3e12ae8b2ff6" providerId="ADAL" clId="{86FE26E2-3362-442E-8F37-187843722234}" dt="2022-08-05T07:19:34.946" v="199" actId="478"/>
          <ac:spMkLst>
            <pc:docMk/>
            <pc:sldMk cId="1740028999" sldId="289"/>
            <ac:spMk id="6" creationId="{1AB71EBB-3264-DE04-ECF8-1672FFAE72C2}"/>
          </ac:spMkLst>
        </pc:spChg>
        <pc:spChg chg="add mod">
          <ac:chgData name="Manuel  Pretz" userId="ffb1d905-2033-4a26-ac99-3e12ae8b2ff6" providerId="ADAL" clId="{86FE26E2-3362-442E-8F37-187843722234}" dt="2022-08-05T07:19:35.262" v="200"/>
          <ac:spMkLst>
            <pc:docMk/>
            <pc:sldMk cId="1740028999" sldId="289"/>
            <ac:spMk id="7" creationId="{BBACA0EF-0E8E-FCA7-4237-36030E068467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19:45.175" v="204" actId="20577"/>
        <pc:sldMkLst>
          <pc:docMk/>
          <pc:sldMk cId="838075033" sldId="290"/>
        </pc:sldMkLst>
        <pc:spChg chg="mod">
          <ac:chgData name="Manuel  Pretz" userId="ffb1d905-2033-4a26-ac99-3e12ae8b2ff6" providerId="ADAL" clId="{86FE26E2-3362-442E-8F37-187843722234}" dt="2022-08-05T07:19:45.175" v="204" actId="20577"/>
          <ac:spMkLst>
            <pc:docMk/>
            <pc:sldMk cId="838075033" sldId="290"/>
            <ac:spMk id="5" creationId="{50ACFA21-1B26-CF73-35D5-5E8DDD8B1B21}"/>
          </ac:spMkLst>
        </pc:spChg>
        <pc:spChg chg="del">
          <ac:chgData name="Manuel  Pretz" userId="ffb1d905-2033-4a26-ac99-3e12ae8b2ff6" providerId="ADAL" clId="{86FE26E2-3362-442E-8F37-187843722234}" dt="2022-08-05T07:19:42.929" v="202" actId="478"/>
          <ac:spMkLst>
            <pc:docMk/>
            <pc:sldMk cId="838075033" sldId="290"/>
            <ac:spMk id="6" creationId="{1BB434F9-1237-36F2-1C9B-DA1B9CFFA71A}"/>
          </ac:spMkLst>
        </pc:spChg>
        <pc:spChg chg="add mod">
          <ac:chgData name="Manuel  Pretz" userId="ffb1d905-2033-4a26-ac99-3e12ae8b2ff6" providerId="ADAL" clId="{86FE26E2-3362-442E-8F37-187843722234}" dt="2022-08-05T07:19:43.082" v="203"/>
          <ac:spMkLst>
            <pc:docMk/>
            <pc:sldMk cId="838075033" sldId="290"/>
            <ac:spMk id="7" creationId="{3B5198F9-ABF9-7BDB-0E33-3312EA5FFE93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19:58.089" v="207" actId="20577"/>
        <pc:sldMkLst>
          <pc:docMk/>
          <pc:sldMk cId="2381898397" sldId="295"/>
        </pc:sldMkLst>
        <pc:spChg chg="mod">
          <ac:chgData name="Manuel  Pretz" userId="ffb1d905-2033-4a26-ac99-3e12ae8b2ff6" providerId="ADAL" clId="{86FE26E2-3362-442E-8F37-187843722234}" dt="2022-08-05T07:19:58.089" v="207" actId="20577"/>
          <ac:spMkLst>
            <pc:docMk/>
            <pc:sldMk cId="2381898397" sldId="295"/>
            <ac:spMk id="5" creationId="{0BB6F4B1-A792-1365-97F2-16B8108F3FCA}"/>
          </ac:spMkLst>
        </pc:spChg>
        <pc:spChg chg="del">
          <ac:chgData name="Manuel  Pretz" userId="ffb1d905-2033-4a26-ac99-3e12ae8b2ff6" providerId="ADAL" clId="{86FE26E2-3362-442E-8F37-187843722234}" dt="2022-08-05T07:19:55.328" v="205" actId="478"/>
          <ac:spMkLst>
            <pc:docMk/>
            <pc:sldMk cId="2381898397" sldId="295"/>
            <ac:spMk id="6" creationId="{D8478A3C-A47C-49D7-E244-F18B0CB3FA88}"/>
          </ac:spMkLst>
        </pc:spChg>
        <pc:spChg chg="add mod">
          <ac:chgData name="Manuel  Pretz" userId="ffb1d905-2033-4a26-ac99-3e12ae8b2ff6" providerId="ADAL" clId="{86FE26E2-3362-442E-8F37-187843722234}" dt="2022-08-05T07:19:55.730" v="206"/>
          <ac:spMkLst>
            <pc:docMk/>
            <pc:sldMk cId="2381898397" sldId="295"/>
            <ac:spMk id="7" creationId="{ED24C7AF-520A-3877-7D30-B98D2A489AD0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20:05.055" v="210" actId="20577"/>
        <pc:sldMkLst>
          <pc:docMk/>
          <pc:sldMk cId="3716172376" sldId="296"/>
        </pc:sldMkLst>
        <pc:spChg chg="mod">
          <ac:chgData name="Manuel  Pretz" userId="ffb1d905-2033-4a26-ac99-3e12ae8b2ff6" providerId="ADAL" clId="{86FE26E2-3362-442E-8F37-187843722234}" dt="2022-08-05T07:20:05.055" v="210" actId="20577"/>
          <ac:spMkLst>
            <pc:docMk/>
            <pc:sldMk cId="3716172376" sldId="296"/>
            <ac:spMk id="6" creationId="{250F22E1-F915-161F-E8F7-C78AE153FBE7}"/>
          </ac:spMkLst>
        </pc:spChg>
        <pc:spChg chg="del">
          <ac:chgData name="Manuel  Pretz" userId="ffb1d905-2033-4a26-ac99-3e12ae8b2ff6" providerId="ADAL" clId="{86FE26E2-3362-442E-8F37-187843722234}" dt="2022-08-05T07:20:02.819" v="208" actId="478"/>
          <ac:spMkLst>
            <pc:docMk/>
            <pc:sldMk cId="3716172376" sldId="296"/>
            <ac:spMk id="7" creationId="{B9E5CCDB-91A5-BFD7-3C10-5D1437CEA5D2}"/>
          </ac:spMkLst>
        </pc:spChg>
        <pc:spChg chg="add mod">
          <ac:chgData name="Manuel  Pretz" userId="ffb1d905-2033-4a26-ac99-3e12ae8b2ff6" providerId="ADAL" clId="{86FE26E2-3362-442E-8F37-187843722234}" dt="2022-08-05T07:20:03.035" v="209"/>
          <ac:spMkLst>
            <pc:docMk/>
            <pc:sldMk cId="3716172376" sldId="296"/>
            <ac:spMk id="8" creationId="{366C2F1E-148A-CB52-9174-89B434E266B4}"/>
          </ac:spMkLst>
        </pc:spChg>
      </pc:sldChg>
      <pc:sldChg chg="modSp mod">
        <pc:chgData name="Manuel  Pretz" userId="ffb1d905-2033-4a26-ac99-3e12ae8b2ff6" providerId="ADAL" clId="{86FE26E2-3362-442E-8F37-187843722234}" dt="2022-08-05T07:20:43.393" v="237" actId="20577"/>
        <pc:sldMkLst>
          <pc:docMk/>
          <pc:sldMk cId="1649428686" sldId="297"/>
        </pc:sldMkLst>
        <pc:spChg chg="mod">
          <ac:chgData name="Manuel  Pretz" userId="ffb1d905-2033-4a26-ac99-3e12ae8b2ff6" providerId="ADAL" clId="{86FE26E2-3362-442E-8F37-187843722234}" dt="2022-08-05T07:20:21.013" v="219" actId="20577"/>
          <ac:spMkLst>
            <pc:docMk/>
            <pc:sldMk cId="1649428686" sldId="297"/>
            <ac:spMk id="18" creationId="{F199207B-3FB1-578A-6B2B-5881C4347617}"/>
          </ac:spMkLst>
        </pc:spChg>
        <pc:spChg chg="mod">
          <ac:chgData name="Manuel  Pretz" userId="ffb1d905-2033-4a26-ac99-3e12ae8b2ff6" providerId="ADAL" clId="{86FE26E2-3362-442E-8F37-187843722234}" dt="2022-08-05T07:20:23.622" v="221" actId="20577"/>
          <ac:spMkLst>
            <pc:docMk/>
            <pc:sldMk cId="1649428686" sldId="297"/>
            <ac:spMk id="19" creationId="{BDF61851-A800-F9EA-B1DF-5D4C070A6623}"/>
          </ac:spMkLst>
        </pc:spChg>
        <pc:spChg chg="mod">
          <ac:chgData name="Manuel  Pretz" userId="ffb1d905-2033-4a26-ac99-3e12ae8b2ff6" providerId="ADAL" clId="{86FE26E2-3362-442E-8F37-187843722234}" dt="2022-08-05T07:20:27.185" v="222" actId="20577"/>
          <ac:spMkLst>
            <pc:docMk/>
            <pc:sldMk cId="1649428686" sldId="297"/>
            <ac:spMk id="20" creationId="{C2B47C31-8BDD-95E5-0EEB-6846E5D837ED}"/>
          </ac:spMkLst>
        </pc:spChg>
        <pc:spChg chg="mod">
          <ac:chgData name="Manuel  Pretz" userId="ffb1d905-2033-4a26-ac99-3e12ae8b2ff6" providerId="ADAL" clId="{86FE26E2-3362-442E-8F37-187843722234}" dt="2022-08-05T07:20:31.916" v="230" actId="20577"/>
          <ac:spMkLst>
            <pc:docMk/>
            <pc:sldMk cId="1649428686" sldId="297"/>
            <ac:spMk id="21" creationId="{3283833D-C036-B283-8B06-505CAC3BAEA3}"/>
          </ac:spMkLst>
        </pc:spChg>
        <pc:spChg chg="mod">
          <ac:chgData name="Manuel  Pretz" userId="ffb1d905-2033-4a26-ac99-3e12ae8b2ff6" providerId="ADAL" clId="{86FE26E2-3362-442E-8F37-187843722234}" dt="2022-08-05T07:20:37.547" v="234" actId="20577"/>
          <ac:spMkLst>
            <pc:docMk/>
            <pc:sldMk cId="1649428686" sldId="297"/>
            <ac:spMk id="23" creationId="{60528353-6DF0-2C5C-585D-849923785CE2}"/>
          </ac:spMkLst>
        </pc:spChg>
        <pc:spChg chg="mod">
          <ac:chgData name="Manuel  Pretz" userId="ffb1d905-2033-4a26-ac99-3e12ae8b2ff6" providerId="ADAL" clId="{86FE26E2-3362-442E-8F37-187843722234}" dt="2022-08-05T07:20:39.953" v="235" actId="20577"/>
          <ac:spMkLst>
            <pc:docMk/>
            <pc:sldMk cId="1649428686" sldId="297"/>
            <ac:spMk id="24" creationId="{809943B8-943D-B955-3775-04C4EAA3EE5B}"/>
          </ac:spMkLst>
        </pc:spChg>
        <pc:spChg chg="mod">
          <ac:chgData name="Manuel  Pretz" userId="ffb1d905-2033-4a26-ac99-3e12ae8b2ff6" providerId="ADAL" clId="{86FE26E2-3362-442E-8F37-187843722234}" dt="2022-08-05T07:20:41.772" v="236" actId="20577"/>
          <ac:spMkLst>
            <pc:docMk/>
            <pc:sldMk cId="1649428686" sldId="297"/>
            <ac:spMk id="25" creationId="{0DD670E4-8151-FA9E-A227-CB900A61E23A}"/>
          </ac:spMkLst>
        </pc:spChg>
        <pc:spChg chg="mod">
          <ac:chgData name="Manuel  Pretz" userId="ffb1d905-2033-4a26-ac99-3e12ae8b2ff6" providerId="ADAL" clId="{86FE26E2-3362-442E-8F37-187843722234}" dt="2022-08-05T07:20:43.393" v="237" actId="20577"/>
          <ac:spMkLst>
            <pc:docMk/>
            <pc:sldMk cId="1649428686" sldId="297"/>
            <ac:spMk id="26" creationId="{74C898D1-B281-3900-8447-2D78548B5D60}"/>
          </ac:spMkLst>
        </pc:spChg>
        <pc:spChg chg="mod">
          <ac:chgData name="Manuel  Pretz" userId="ffb1d905-2033-4a26-ac99-3e12ae8b2ff6" providerId="ADAL" clId="{86FE26E2-3362-442E-8F37-187843722234}" dt="2022-08-05T07:20:18.545" v="218" actId="20577"/>
          <ac:spMkLst>
            <pc:docMk/>
            <pc:sldMk cId="1649428686" sldId="297"/>
            <ac:spMk id="33" creationId="{32964EC5-587B-291B-9253-3A2D30B56B7D}"/>
          </ac:spMkLst>
        </pc:spChg>
        <pc:spChg chg="mod">
          <ac:chgData name="Manuel  Pretz" userId="ffb1d905-2033-4a26-ac99-3e12ae8b2ff6" providerId="ADAL" clId="{86FE26E2-3362-442E-8F37-187843722234}" dt="2022-08-05T07:20:12.020" v="213" actId="20577"/>
          <ac:spMkLst>
            <pc:docMk/>
            <pc:sldMk cId="1649428686" sldId="297"/>
            <ac:spMk id="34" creationId="{1A10EDE1-B3A5-D70D-91BB-D09DC237ACE6}"/>
          </ac:spMkLst>
        </pc:spChg>
      </pc:sldChg>
      <pc:sldChg chg="addSp delSp modSp mod">
        <pc:chgData name="Manuel  Pretz" userId="ffb1d905-2033-4a26-ac99-3e12ae8b2ff6" providerId="ADAL" clId="{86FE26E2-3362-442E-8F37-187843722234}" dt="2022-08-05T07:21:12.100" v="242" actId="20577"/>
        <pc:sldMkLst>
          <pc:docMk/>
          <pc:sldMk cId="2179194004" sldId="299"/>
        </pc:sldMkLst>
        <pc:spChg chg="mod">
          <ac:chgData name="Manuel  Pretz" userId="ffb1d905-2033-4a26-ac99-3e12ae8b2ff6" providerId="ADAL" clId="{86FE26E2-3362-442E-8F37-187843722234}" dt="2022-08-05T07:21:12.100" v="242" actId="20577"/>
          <ac:spMkLst>
            <pc:docMk/>
            <pc:sldMk cId="2179194004" sldId="299"/>
            <ac:spMk id="3" creationId="{B9ED9239-E4B3-4D77-51A7-67835222FA71}"/>
          </ac:spMkLst>
        </pc:spChg>
        <pc:spChg chg="mod">
          <ac:chgData name="Manuel  Pretz" userId="ffb1d905-2033-4a26-ac99-3e12ae8b2ff6" providerId="ADAL" clId="{86FE26E2-3362-442E-8F37-187843722234}" dt="2022-08-05T07:21:08.775" v="241" actId="20577"/>
          <ac:spMkLst>
            <pc:docMk/>
            <pc:sldMk cId="2179194004" sldId="299"/>
            <ac:spMk id="8" creationId="{C588DB33-52C7-1097-04CE-139584A2CCA8}"/>
          </ac:spMkLst>
        </pc:spChg>
        <pc:spChg chg="del">
          <ac:chgData name="Manuel  Pretz" userId="ffb1d905-2033-4a26-ac99-3e12ae8b2ff6" providerId="ADAL" clId="{86FE26E2-3362-442E-8F37-187843722234}" dt="2022-08-05T07:21:04.417" v="238" actId="478"/>
          <ac:spMkLst>
            <pc:docMk/>
            <pc:sldMk cId="2179194004" sldId="299"/>
            <ac:spMk id="9" creationId="{8FC781AF-615E-EA5E-72D5-5E5FE8F7F636}"/>
          </ac:spMkLst>
        </pc:spChg>
        <pc:spChg chg="add mod">
          <ac:chgData name="Manuel  Pretz" userId="ffb1d905-2033-4a26-ac99-3e12ae8b2ff6" providerId="ADAL" clId="{86FE26E2-3362-442E-8F37-187843722234}" dt="2022-08-05T07:21:04.664" v="239"/>
          <ac:spMkLst>
            <pc:docMk/>
            <pc:sldMk cId="2179194004" sldId="299"/>
            <ac:spMk id="10" creationId="{D8AEAFDE-D605-187E-7C46-505C7ED17AB8}"/>
          </ac:spMkLst>
        </pc:spChg>
      </pc:sldChg>
      <pc:sldChg chg="addSp modSp mod">
        <pc:chgData name="Manuel  Pretz" userId="ffb1d905-2033-4a26-ac99-3e12ae8b2ff6" providerId="ADAL" clId="{86FE26E2-3362-442E-8F37-187843722234}" dt="2022-08-05T07:24:16.039" v="274" actId="255"/>
        <pc:sldMkLst>
          <pc:docMk/>
          <pc:sldMk cId="3832554751" sldId="300"/>
        </pc:sldMkLst>
        <pc:spChg chg="add mod">
          <ac:chgData name="Manuel  Pretz" userId="ffb1d905-2033-4a26-ac99-3e12ae8b2ff6" providerId="ADAL" clId="{86FE26E2-3362-442E-8F37-187843722234}" dt="2022-08-05T07:24:16.039" v="274" actId="255"/>
          <ac:spMkLst>
            <pc:docMk/>
            <pc:sldMk cId="3832554751" sldId="300"/>
            <ac:spMk id="3" creationId="{337D4950-7176-EC9B-CE83-7945BA72155B}"/>
          </ac:spMkLst>
        </pc:spChg>
        <pc:spChg chg="mod">
          <ac:chgData name="Manuel  Pretz" userId="ffb1d905-2033-4a26-ac99-3e12ae8b2ff6" providerId="ADAL" clId="{86FE26E2-3362-442E-8F37-187843722234}" dt="2022-08-05T07:23:39.712" v="270" actId="1076"/>
          <ac:spMkLst>
            <pc:docMk/>
            <pc:sldMk cId="3832554751" sldId="300"/>
            <ac:spMk id="7" creationId="{6A1BA698-CB3B-88B3-EFDB-BB7423F0152D}"/>
          </ac:spMkLst>
        </pc:spChg>
      </pc:sldChg>
      <pc:sldChg chg="new del">
        <pc:chgData name="Manuel  Pretz" userId="ffb1d905-2033-4a26-ac99-3e12ae8b2ff6" providerId="ADAL" clId="{86FE26E2-3362-442E-8F37-187843722234}" dt="2022-08-05T07:23:45.969" v="271" actId="47"/>
        <pc:sldMkLst>
          <pc:docMk/>
          <pc:sldMk cId="462494838" sldId="301"/>
        </pc:sldMkLst>
      </pc:sldChg>
      <pc:sldChg chg="new ord">
        <pc:chgData name="Manuel  Pretz" userId="ffb1d905-2033-4a26-ac99-3e12ae8b2ff6" providerId="ADAL" clId="{86FE26E2-3362-442E-8F37-187843722234}" dt="2022-08-05T08:35:02.999" v="278"/>
        <pc:sldMkLst>
          <pc:docMk/>
          <pc:sldMk cId="2189242304" sldId="301"/>
        </pc:sldMkLst>
      </pc:sldChg>
      <pc:sldMasterChg chg="modSldLayout">
        <pc:chgData name="Manuel  Pretz" userId="ffb1d905-2033-4a26-ac99-3e12ae8b2ff6" providerId="ADAL" clId="{86FE26E2-3362-442E-8F37-187843722234}" dt="2022-08-05T08:35:37.011" v="305" actId="14100"/>
        <pc:sldMasterMkLst>
          <pc:docMk/>
          <pc:sldMasterMk cId="0" sldId="2147483648"/>
        </pc:sldMasterMkLst>
        <pc:sldLayoutChg chg="addSp delSp modSp mod">
          <pc:chgData name="Manuel  Pretz" userId="ffb1d905-2033-4a26-ac99-3e12ae8b2ff6" providerId="ADAL" clId="{86FE26E2-3362-442E-8F37-187843722234}" dt="2022-08-05T07:07:42.538" v="23" actId="6014"/>
          <pc:sldLayoutMkLst>
            <pc:docMk/>
            <pc:sldMasterMk cId="0" sldId="2147483648"/>
            <pc:sldLayoutMk cId="0" sldId="2147483661"/>
          </pc:sldLayoutMkLst>
          <pc:spChg chg="add mod">
            <ac:chgData name="Manuel  Pretz" userId="ffb1d905-2033-4a26-ac99-3e12ae8b2ff6" providerId="ADAL" clId="{86FE26E2-3362-442E-8F37-187843722234}" dt="2022-08-05T07:07:29.489" v="21"/>
            <ac:spMkLst>
              <pc:docMk/>
              <pc:sldMasterMk cId="0" sldId="2147483648"/>
              <pc:sldLayoutMk cId="0" sldId="2147483661"/>
              <ac:spMk id="14" creationId="{BE9874B9-765B-90F5-EA31-78A1941332A5}"/>
            </ac:spMkLst>
          </pc:spChg>
          <pc:spChg chg="mod">
            <ac:chgData name="Manuel  Pretz" userId="ffb1d905-2033-4a26-ac99-3e12ae8b2ff6" providerId="ADAL" clId="{86FE26E2-3362-442E-8F37-187843722234}" dt="2022-08-05T07:07:32.682" v="22" actId="20577"/>
            <ac:spMkLst>
              <pc:docMk/>
              <pc:sldMasterMk cId="0" sldId="2147483648"/>
              <pc:sldLayoutMk cId="0" sldId="2147483661"/>
              <ac:spMk id="18" creationId="{E197F08B-B8DA-D0CD-47CF-ECABC125B63C}"/>
            </ac:spMkLst>
          </pc:spChg>
          <pc:spChg chg="del">
            <ac:chgData name="Manuel  Pretz" userId="ffb1d905-2033-4a26-ac99-3e12ae8b2ff6" providerId="ADAL" clId="{86FE26E2-3362-442E-8F37-187843722234}" dt="2022-08-05T07:07:29.289" v="20" actId="478"/>
            <ac:spMkLst>
              <pc:docMk/>
              <pc:sldMasterMk cId="0" sldId="2147483648"/>
              <pc:sldLayoutMk cId="0" sldId="2147483661"/>
              <ac:spMk id="20" creationId="{14E9C43A-0BF7-6708-F748-A13BE8DDBC56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07:16.892" v="19" actId="6014"/>
          <pc:sldLayoutMkLst>
            <pc:docMk/>
            <pc:sldMasterMk cId="0" sldId="2147483648"/>
            <pc:sldLayoutMk cId="0" sldId="2147483662"/>
          </pc:sldLayoutMkLst>
          <pc:spChg chg="del">
            <ac:chgData name="Manuel  Pretz" userId="ffb1d905-2033-4a26-ac99-3e12ae8b2ff6" providerId="ADAL" clId="{86FE26E2-3362-442E-8F37-187843722234}" dt="2022-08-05T07:07:07.039" v="17" actId="478"/>
            <ac:spMkLst>
              <pc:docMk/>
              <pc:sldMasterMk cId="0" sldId="2147483648"/>
              <pc:sldLayoutMk cId="0" sldId="2147483662"/>
              <ac:spMk id="18" creationId="{A8A7BABF-5879-ECC0-D6E1-14465C1A3D7E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19" creationId="{782C0B69-FFD3-4BB6-F4B4-BDA96387A92B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20" creationId="{2B0A69CB-066F-BFF0-D47F-795D23E40922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21" creationId="{4AE80379-4A09-2519-0A1B-3E4930DBD724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3" creationId="{57736A1E-7CC8-F1C3-EF88-194279765E06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24" creationId="{7A0E1584-559F-CF3A-8C8A-FE20C63D3F22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5" creationId="{94D686A5-F329-5ACF-77DA-B678C349AE08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6" creationId="{E1572411-E4E9-4906-5481-3C413B41EB39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7" creationId="{5FD9174D-2777-BBD2-13ED-A58F4D228A98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8" creationId="{1796E8E0-D67C-CF79-F088-EBBFB82B3D53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29" creationId="{4D28953B-C344-4045-0B7C-8016FBCEE649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0" creationId="{6FC34B58-7B4F-84BA-F4C9-CF5A7D62BBF2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1" creationId="{B62D2FC0-7F53-C10B-DF3B-D5520C944419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2" creationId="{38E9F8A3-F5CC-0B4B-35A7-269C3235C534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3" creationId="{1BFDA811-D299-4CF3-54B7-FD33367CDE36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4" creationId="{0B40D75E-D9DF-0751-1A78-1B10085A23EE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5" creationId="{FB3A5194-CA75-1DAE-CB9A-E36696223171}"/>
            </ac:spMkLst>
          </pc:spChg>
          <pc:spChg chg="add mod">
            <ac:chgData name="Manuel  Pretz" userId="ffb1d905-2033-4a26-ac99-3e12ae8b2ff6" providerId="ADAL" clId="{86FE26E2-3362-442E-8F37-187843722234}" dt="2022-08-05T07:07:00.205" v="16"/>
            <ac:spMkLst>
              <pc:docMk/>
              <pc:sldMasterMk cId="0" sldId="2147483648"/>
              <pc:sldLayoutMk cId="0" sldId="2147483662"/>
              <ac:spMk id="36" creationId="{266D7DB6-A34E-8A0E-6E69-A2402579DAAB}"/>
            </ac:spMkLst>
          </pc:spChg>
          <pc:spChg chg="add mod">
            <ac:chgData name="Manuel  Pretz" userId="ffb1d905-2033-4a26-ac99-3e12ae8b2ff6" providerId="ADAL" clId="{86FE26E2-3362-442E-8F37-187843722234}" dt="2022-08-05T07:07:07.355" v="18"/>
            <ac:spMkLst>
              <pc:docMk/>
              <pc:sldMasterMk cId="0" sldId="2147483648"/>
              <pc:sldLayoutMk cId="0" sldId="2147483662"/>
              <ac:spMk id="37" creationId="{5E16677D-4AD8-EAE0-ADFF-F4028610CE67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38" creationId="{B28FE3D6-A728-E81F-D816-5FBF4F52DC5B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39" creationId="{5AE63C9F-293F-1E03-696E-2F45F84A39BA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0" creationId="{6B42D848-37B0-459B-A342-2A27C3E560E9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1" creationId="{9DB27880-B134-696E-540E-A79A3F96F334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2" creationId="{08D9F489-211A-8C03-A6DD-02C7BE2E6587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3" creationId="{FB855DA7-E6B6-D3FF-B363-3B0947E14B18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4" creationId="{3B2B9066-A30D-333C-BF08-876AD6F95A4D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5" creationId="{5DA697D4-8D74-3CB6-2F34-4385E2EFBB4C}"/>
            </ac:spMkLst>
          </pc:spChg>
          <pc:spChg chg="del">
            <ac:chgData name="Manuel  Pretz" userId="ffb1d905-2033-4a26-ac99-3e12ae8b2ff6" providerId="ADAL" clId="{86FE26E2-3362-442E-8F37-187843722234}" dt="2022-08-05T07:06:59.920" v="15" actId="478"/>
            <ac:spMkLst>
              <pc:docMk/>
              <pc:sldMasterMk cId="0" sldId="2147483648"/>
              <pc:sldLayoutMk cId="0" sldId="2147483662"/>
              <ac:spMk id="46" creationId="{7A72585D-2DEF-CDF9-A9CB-5096368C14AD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09:21.904" v="50" actId="6014"/>
          <pc:sldLayoutMkLst>
            <pc:docMk/>
            <pc:sldMasterMk cId="0" sldId="2147483648"/>
            <pc:sldLayoutMk cId="0" sldId="2147483663"/>
          </pc:sldLayoutMkLst>
          <pc:spChg chg="add mod">
            <ac:chgData name="Manuel  Pretz" userId="ffb1d905-2033-4a26-ac99-3e12ae8b2ff6" providerId="ADAL" clId="{86FE26E2-3362-442E-8F37-187843722234}" dt="2022-08-05T07:08:51.488" v="41" actId="208"/>
            <ac:spMkLst>
              <pc:docMk/>
              <pc:sldMasterMk cId="0" sldId="2147483648"/>
              <pc:sldLayoutMk cId="0" sldId="2147483663"/>
              <ac:spMk id="2" creationId="{11AEBD39-E65F-884F-4773-F2E4471C1E9A}"/>
            </ac:spMkLst>
          </pc:spChg>
          <pc:spChg chg="mod">
            <ac:chgData name="Manuel  Pretz" userId="ffb1d905-2033-4a26-ac99-3e12ae8b2ff6" providerId="ADAL" clId="{86FE26E2-3362-442E-8F37-187843722234}" dt="2022-08-05T07:09:12.466" v="49" actId="14100"/>
            <ac:spMkLst>
              <pc:docMk/>
              <pc:sldMasterMk cId="0" sldId="2147483648"/>
              <pc:sldLayoutMk cId="0" sldId="2147483663"/>
              <ac:spMk id="8" creationId="{C1847CB7-44A9-5AE1-740F-747143FF61BE}"/>
            </ac:spMkLst>
          </pc:spChg>
          <pc:spChg chg="del mod">
            <ac:chgData name="Manuel  Pretz" userId="ffb1d905-2033-4a26-ac99-3e12ae8b2ff6" providerId="ADAL" clId="{86FE26E2-3362-442E-8F37-187843722234}" dt="2022-08-05T07:09:01.319" v="45" actId="21"/>
            <ac:spMkLst>
              <pc:docMk/>
              <pc:sldMasterMk cId="0" sldId="2147483648"/>
              <pc:sldLayoutMk cId="0" sldId="2147483663"/>
              <ac:spMk id="10" creationId="{A5068A7B-B7A8-DBA6-2C92-8C6260C08B51}"/>
            </ac:spMkLst>
          </pc:spChg>
          <pc:spChg chg="add mod">
            <ac:chgData name="Manuel  Pretz" userId="ffb1d905-2033-4a26-ac99-3e12ae8b2ff6" providerId="ADAL" clId="{86FE26E2-3362-442E-8F37-187843722234}" dt="2022-08-05T07:09:05.869" v="47" actId="1076"/>
            <ac:spMkLst>
              <pc:docMk/>
              <pc:sldMasterMk cId="0" sldId="2147483648"/>
              <pc:sldLayoutMk cId="0" sldId="2147483663"/>
              <ac:spMk id="16" creationId="{F96707F0-3285-240B-577F-7CD85DA132F4}"/>
            </ac:spMkLst>
          </pc:spChg>
          <pc:spChg chg="mod">
            <ac:chgData name="Manuel  Pretz" userId="ffb1d905-2033-4a26-ac99-3e12ae8b2ff6" providerId="ADAL" clId="{86FE26E2-3362-442E-8F37-187843722234}" dt="2022-08-05T07:08:56.489" v="44" actId="20577"/>
            <ac:spMkLst>
              <pc:docMk/>
              <pc:sldMasterMk cId="0" sldId="2147483648"/>
              <pc:sldLayoutMk cId="0" sldId="2147483663"/>
              <ac:spMk id="22" creationId="{A1674DA9-114B-1007-07CD-916ABC6D254D}"/>
            </ac:spMkLst>
          </pc:spChg>
          <pc:spChg chg="mod">
            <ac:chgData name="Manuel  Pretz" userId="ffb1d905-2033-4a26-ac99-3e12ae8b2ff6" providerId="ADAL" clId="{86FE26E2-3362-442E-8F37-187843722234}" dt="2022-08-05T07:07:51.246" v="32" actId="20577"/>
            <ac:spMkLst>
              <pc:docMk/>
              <pc:sldMasterMk cId="0" sldId="2147483648"/>
              <pc:sldLayoutMk cId="0" sldId="2147483663"/>
              <ac:spMk id="27" creationId="{0D78773C-191C-4A48-3895-F06CE8D6AC51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12:05.385" v="68" actId="6014"/>
          <pc:sldLayoutMkLst>
            <pc:docMk/>
            <pc:sldMasterMk cId="0" sldId="2147483648"/>
            <pc:sldLayoutMk cId="0" sldId="2147483664"/>
          </pc:sldLayoutMkLst>
          <pc:spChg chg="del">
            <ac:chgData name="Manuel  Pretz" userId="ffb1d905-2033-4a26-ac99-3e12ae8b2ff6" providerId="ADAL" clId="{86FE26E2-3362-442E-8F37-187843722234}" dt="2022-08-05T07:11:42.715" v="63" actId="478"/>
            <ac:spMkLst>
              <pc:docMk/>
              <pc:sldMasterMk cId="0" sldId="2147483648"/>
              <pc:sldLayoutMk cId="0" sldId="2147483664"/>
              <ac:spMk id="10" creationId="{912101FD-0BFF-FDDC-2A2F-BABD1BCE567C}"/>
            </ac:spMkLst>
          </pc:spChg>
          <pc:spChg chg="del">
            <ac:chgData name="Manuel  Pretz" userId="ffb1d905-2033-4a26-ac99-3e12ae8b2ff6" providerId="ADAL" clId="{86FE26E2-3362-442E-8F37-187843722234}" dt="2022-08-05T07:11:56.797" v="66" actId="478"/>
            <ac:spMkLst>
              <pc:docMk/>
              <pc:sldMasterMk cId="0" sldId="2147483648"/>
              <pc:sldLayoutMk cId="0" sldId="2147483664"/>
              <ac:spMk id="12" creationId="{4F8E01FA-20E8-F973-89A1-E67D43B73407}"/>
            </ac:spMkLst>
          </pc:spChg>
          <pc:spChg chg="del">
            <ac:chgData name="Manuel  Pretz" userId="ffb1d905-2033-4a26-ac99-3e12ae8b2ff6" providerId="ADAL" clId="{86FE26E2-3362-442E-8F37-187843722234}" dt="2022-08-05T07:11:25.674" v="57" actId="478"/>
            <ac:spMkLst>
              <pc:docMk/>
              <pc:sldMasterMk cId="0" sldId="2147483648"/>
              <pc:sldLayoutMk cId="0" sldId="2147483664"/>
              <ac:spMk id="14" creationId="{73A36F51-A848-87F8-533E-29061BF082C4}"/>
            </ac:spMkLst>
          </pc:spChg>
          <pc:spChg chg="add mod">
            <ac:chgData name="Manuel  Pretz" userId="ffb1d905-2033-4a26-ac99-3e12ae8b2ff6" providerId="ADAL" clId="{86FE26E2-3362-442E-8F37-187843722234}" dt="2022-08-05T07:11:28.813" v="59" actId="1076"/>
            <ac:spMkLst>
              <pc:docMk/>
              <pc:sldMasterMk cId="0" sldId="2147483648"/>
              <pc:sldLayoutMk cId="0" sldId="2147483664"/>
              <ac:spMk id="18" creationId="{8F811E39-5957-CCA9-5918-9AF841BF6473}"/>
            </ac:spMkLst>
          </pc:spChg>
          <pc:spChg chg="del">
            <ac:chgData name="Manuel  Pretz" userId="ffb1d905-2033-4a26-ac99-3e12ae8b2ff6" providerId="ADAL" clId="{86FE26E2-3362-442E-8F37-187843722234}" dt="2022-08-05T07:11:31.620" v="60" actId="478"/>
            <ac:spMkLst>
              <pc:docMk/>
              <pc:sldMasterMk cId="0" sldId="2147483648"/>
              <pc:sldLayoutMk cId="0" sldId="2147483664"/>
              <ac:spMk id="19" creationId="{F1F07C32-01B4-3B7A-4644-0B00F1F66192}"/>
            </ac:spMkLst>
          </pc:spChg>
          <pc:spChg chg="add mod">
            <ac:chgData name="Manuel  Pretz" userId="ffb1d905-2033-4a26-ac99-3e12ae8b2ff6" providerId="ADAL" clId="{86FE26E2-3362-442E-8F37-187843722234}" dt="2022-08-05T07:11:37.750" v="62" actId="1076"/>
            <ac:spMkLst>
              <pc:docMk/>
              <pc:sldMasterMk cId="0" sldId="2147483648"/>
              <pc:sldLayoutMk cId="0" sldId="2147483664"/>
              <ac:spMk id="20" creationId="{446D6435-7276-E034-6A4A-0B277743A295}"/>
            </ac:spMkLst>
          </pc:spChg>
          <pc:spChg chg="add mod">
            <ac:chgData name="Manuel  Pretz" userId="ffb1d905-2033-4a26-ac99-3e12ae8b2ff6" providerId="ADAL" clId="{86FE26E2-3362-442E-8F37-187843722234}" dt="2022-08-05T07:11:50.244" v="65" actId="1076"/>
            <ac:spMkLst>
              <pc:docMk/>
              <pc:sldMasterMk cId="0" sldId="2147483648"/>
              <pc:sldLayoutMk cId="0" sldId="2147483664"/>
              <ac:spMk id="21" creationId="{B3ECEED5-1090-B833-797C-16A7F87E5F9E}"/>
            </ac:spMkLst>
          </pc:spChg>
          <pc:spChg chg="add mod">
            <ac:chgData name="Manuel  Pretz" userId="ffb1d905-2033-4a26-ac99-3e12ae8b2ff6" providerId="ADAL" clId="{86FE26E2-3362-442E-8F37-187843722234}" dt="2022-08-05T07:11:57.145" v="67"/>
            <ac:spMkLst>
              <pc:docMk/>
              <pc:sldMasterMk cId="0" sldId="2147483648"/>
              <pc:sldLayoutMk cId="0" sldId="2147483664"/>
              <ac:spMk id="22" creationId="{A7297881-1755-7773-F334-0EB333AC10DC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12:27.390" v="71" actId="6014"/>
          <pc:sldLayoutMkLst>
            <pc:docMk/>
            <pc:sldMasterMk cId="0" sldId="2147483648"/>
            <pc:sldLayoutMk cId="0" sldId="2147483665"/>
          </pc:sldLayoutMkLst>
          <pc:spChg chg="add mod">
            <ac:chgData name="Manuel  Pretz" userId="ffb1d905-2033-4a26-ac99-3e12ae8b2ff6" providerId="ADAL" clId="{86FE26E2-3362-442E-8F37-187843722234}" dt="2022-08-05T07:12:18.740" v="70"/>
            <ac:spMkLst>
              <pc:docMk/>
              <pc:sldMasterMk cId="0" sldId="2147483648"/>
              <pc:sldLayoutMk cId="0" sldId="2147483665"/>
              <ac:spMk id="5" creationId="{3F9ACD59-E00C-00C6-696F-B9C0D7BEE224}"/>
            </ac:spMkLst>
          </pc:spChg>
          <pc:spChg chg="add mod">
            <ac:chgData name="Manuel  Pretz" userId="ffb1d905-2033-4a26-ac99-3e12ae8b2ff6" providerId="ADAL" clId="{86FE26E2-3362-442E-8F37-187843722234}" dt="2022-08-05T07:12:18.740" v="70"/>
            <ac:spMkLst>
              <pc:docMk/>
              <pc:sldMasterMk cId="0" sldId="2147483648"/>
              <pc:sldLayoutMk cId="0" sldId="2147483665"/>
              <ac:spMk id="7" creationId="{407F2DB1-9AD3-C2BF-1684-4C8B35EB6668}"/>
            </ac:spMkLst>
          </pc:spChg>
          <pc:spChg chg="del">
            <ac:chgData name="Manuel  Pretz" userId="ffb1d905-2033-4a26-ac99-3e12ae8b2ff6" providerId="ADAL" clId="{86FE26E2-3362-442E-8F37-187843722234}" dt="2022-08-05T07:12:18.401" v="69" actId="478"/>
            <ac:spMkLst>
              <pc:docMk/>
              <pc:sldMasterMk cId="0" sldId="2147483648"/>
              <pc:sldLayoutMk cId="0" sldId="2147483665"/>
              <ac:spMk id="13" creationId="{917FF09A-2650-8CA2-4421-4DE02CEF3F5A}"/>
            </ac:spMkLst>
          </pc:spChg>
          <pc:spChg chg="del">
            <ac:chgData name="Manuel  Pretz" userId="ffb1d905-2033-4a26-ac99-3e12ae8b2ff6" providerId="ADAL" clId="{86FE26E2-3362-442E-8F37-187843722234}" dt="2022-08-05T07:12:18.401" v="69" actId="478"/>
            <ac:spMkLst>
              <pc:docMk/>
              <pc:sldMasterMk cId="0" sldId="2147483648"/>
              <pc:sldLayoutMk cId="0" sldId="2147483665"/>
              <ac:spMk id="14" creationId="{775158BA-9ECB-896D-B493-2E434DE29D15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11:13.929" v="56" actId="6014"/>
          <pc:sldLayoutMkLst>
            <pc:docMk/>
            <pc:sldMasterMk cId="0" sldId="2147483648"/>
            <pc:sldLayoutMk cId="4263673864" sldId="2147483685"/>
          </pc:sldLayoutMkLst>
          <pc:spChg chg="add mod">
            <ac:chgData name="Manuel  Pretz" userId="ffb1d905-2033-4a26-ac99-3e12ae8b2ff6" providerId="ADAL" clId="{86FE26E2-3362-442E-8F37-187843722234}" dt="2022-08-05T07:11:06.287" v="55"/>
            <ac:spMkLst>
              <pc:docMk/>
              <pc:sldMasterMk cId="0" sldId="2147483648"/>
              <pc:sldLayoutMk cId="4263673864" sldId="2147483685"/>
              <ac:spMk id="9" creationId="{F73FFA21-3FCB-569E-B677-E5458F3F990B}"/>
            </ac:spMkLst>
          </pc:spChg>
          <pc:spChg chg="del">
            <ac:chgData name="Manuel  Pretz" userId="ffb1d905-2033-4a26-ac99-3e12ae8b2ff6" providerId="ADAL" clId="{86FE26E2-3362-442E-8F37-187843722234}" dt="2022-08-05T07:11:05.986" v="54" actId="478"/>
            <ac:spMkLst>
              <pc:docMk/>
              <pc:sldMasterMk cId="0" sldId="2147483648"/>
              <pc:sldLayoutMk cId="4263673864" sldId="2147483685"/>
              <ac:spMk id="14" creationId="{05D42AE1-8447-231C-4BB0-ED172478C9F4}"/>
            </ac:spMkLst>
          </pc:spChg>
          <pc:spChg chg="del">
            <ac:chgData name="Manuel  Pretz" userId="ffb1d905-2033-4a26-ac99-3e12ae8b2ff6" providerId="ADAL" clId="{86FE26E2-3362-442E-8F37-187843722234}" dt="2022-08-05T07:11:05.986" v="54" actId="478"/>
            <ac:spMkLst>
              <pc:docMk/>
              <pc:sldMasterMk cId="0" sldId="2147483648"/>
              <pc:sldLayoutMk cId="4263673864" sldId="2147483685"/>
              <ac:spMk id="15" creationId="{ACB1C6D8-FEEE-5466-E517-838559EA4ED4}"/>
            </ac:spMkLst>
          </pc:spChg>
          <pc:picChg chg="add mod">
            <ac:chgData name="Manuel  Pretz" userId="ffb1d905-2033-4a26-ac99-3e12ae8b2ff6" providerId="ADAL" clId="{86FE26E2-3362-442E-8F37-187843722234}" dt="2022-08-05T07:11:06.287" v="55"/>
            <ac:picMkLst>
              <pc:docMk/>
              <pc:sldMasterMk cId="0" sldId="2147483648"/>
              <pc:sldLayoutMk cId="4263673864" sldId="2147483685"/>
              <ac:picMk id="7" creationId="{60CCFDD5-D425-8553-008A-9368849DC40E}"/>
            </ac:picMkLst>
          </pc:picChg>
          <pc:picChg chg="add mod">
            <ac:chgData name="Manuel  Pretz" userId="ffb1d905-2033-4a26-ac99-3e12ae8b2ff6" providerId="ADAL" clId="{86FE26E2-3362-442E-8F37-187843722234}" dt="2022-08-05T07:11:06.287" v="55"/>
            <ac:picMkLst>
              <pc:docMk/>
              <pc:sldMasterMk cId="0" sldId="2147483648"/>
              <pc:sldLayoutMk cId="4263673864" sldId="2147483685"/>
              <ac:picMk id="8" creationId="{C373B7C6-1FCC-2465-7A8D-11B8AED5B072}"/>
            </ac:picMkLst>
          </pc:picChg>
          <pc:picChg chg="del">
            <ac:chgData name="Manuel  Pretz" userId="ffb1d905-2033-4a26-ac99-3e12ae8b2ff6" providerId="ADAL" clId="{86FE26E2-3362-442E-8F37-187843722234}" dt="2022-08-05T07:11:05.986" v="54" actId="478"/>
            <ac:picMkLst>
              <pc:docMk/>
              <pc:sldMasterMk cId="0" sldId="2147483648"/>
              <pc:sldLayoutMk cId="4263673864" sldId="2147483685"/>
              <ac:picMk id="10" creationId="{0444E2DC-7DD6-8F96-3580-2A82930D0888}"/>
            </ac:picMkLst>
          </pc:picChg>
          <pc:picChg chg="del">
            <ac:chgData name="Manuel  Pretz" userId="ffb1d905-2033-4a26-ac99-3e12ae8b2ff6" providerId="ADAL" clId="{86FE26E2-3362-442E-8F37-187843722234}" dt="2022-08-05T07:11:05.986" v="54" actId="478"/>
            <ac:picMkLst>
              <pc:docMk/>
              <pc:sldMasterMk cId="0" sldId="2147483648"/>
              <pc:sldLayoutMk cId="4263673864" sldId="2147483685"/>
              <ac:picMk id="13" creationId="{4AE0B5D0-429C-5B53-2E8A-85A4DEEC4F12}"/>
            </ac:picMkLst>
          </pc:picChg>
        </pc:sldLayoutChg>
        <pc:sldLayoutChg chg="addSp delSp modSp mod">
          <pc:chgData name="Manuel  Pretz" userId="ffb1d905-2033-4a26-ac99-3e12ae8b2ff6" providerId="ADAL" clId="{86FE26E2-3362-442E-8F37-187843722234}" dt="2022-08-05T07:10:52.717" v="53" actId="6014"/>
          <pc:sldLayoutMkLst>
            <pc:docMk/>
            <pc:sldMasterMk cId="0" sldId="2147483648"/>
            <pc:sldLayoutMk cId="4209469495" sldId="2147483686"/>
          </pc:sldLayoutMkLst>
          <pc:spChg chg="add mod">
            <ac:chgData name="Manuel  Pretz" userId="ffb1d905-2033-4a26-ac99-3e12ae8b2ff6" providerId="ADAL" clId="{86FE26E2-3362-442E-8F37-187843722234}" dt="2022-08-05T07:10:42.645" v="52"/>
            <ac:spMkLst>
              <pc:docMk/>
              <pc:sldMasterMk cId="0" sldId="2147483648"/>
              <pc:sldLayoutMk cId="4209469495" sldId="2147483686"/>
              <ac:spMk id="7" creationId="{632E4FD8-4965-DC8A-3C7C-0D6E12342164}"/>
            </ac:spMkLst>
          </pc:spChg>
          <pc:spChg chg="del">
            <ac:chgData name="Manuel  Pretz" userId="ffb1d905-2033-4a26-ac99-3e12ae8b2ff6" providerId="ADAL" clId="{86FE26E2-3362-442E-8F37-187843722234}" dt="2022-08-05T07:10:36.648" v="51" actId="478"/>
            <ac:spMkLst>
              <pc:docMk/>
              <pc:sldMasterMk cId="0" sldId="2147483648"/>
              <pc:sldLayoutMk cId="4209469495" sldId="2147483686"/>
              <ac:spMk id="10" creationId="{E2A0CAD8-FD65-84B3-D8F6-C543129D3EDA}"/>
            </ac:spMkLst>
          </pc:spChg>
        </pc:sldLayoutChg>
        <pc:sldLayoutChg chg="modSp mod">
          <pc:chgData name="Manuel  Pretz" userId="ffb1d905-2033-4a26-ac99-3e12ae8b2ff6" providerId="ADAL" clId="{86FE26E2-3362-442E-8F37-187843722234}" dt="2022-08-05T07:13:22.547" v="91" actId="6014"/>
          <pc:sldLayoutMkLst>
            <pc:docMk/>
            <pc:sldMasterMk cId="0" sldId="2147483648"/>
            <pc:sldLayoutMk cId="3645359712" sldId="2147483688"/>
          </pc:sldLayoutMkLst>
          <pc:spChg chg="mod">
            <ac:chgData name="Manuel  Pretz" userId="ffb1d905-2033-4a26-ac99-3e12ae8b2ff6" providerId="ADAL" clId="{86FE26E2-3362-442E-8F37-187843722234}" dt="2022-08-05T07:13:13.477" v="90" actId="20577"/>
            <ac:spMkLst>
              <pc:docMk/>
              <pc:sldMasterMk cId="0" sldId="2147483648"/>
              <pc:sldLayoutMk cId="3645359712" sldId="2147483688"/>
              <ac:spMk id="4" creationId="{EC97EA7F-2DEE-4FBE-DFB3-2D0180AD5795}"/>
            </ac:spMkLst>
          </pc:spChg>
        </pc:sldLayoutChg>
        <pc:sldLayoutChg chg="modSp mod">
          <pc:chgData name="Manuel  Pretz" userId="ffb1d905-2033-4a26-ac99-3e12ae8b2ff6" providerId="ADAL" clId="{86FE26E2-3362-442E-8F37-187843722234}" dt="2022-08-05T07:13:54.209" v="93" actId="6014"/>
          <pc:sldLayoutMkLst>
            <pc:docMk/>
            <pc:sldMasterMk cId="0" sldId="2147483648"/>
            <pc:sldLayoutMk cId="3718203606" sldId="2147483689"/>
          </pc:sldLayoutMkLst>
          <pc:spChg chg="mod">
            <ac:chgData name="Manuel  Pretz" userId="ffb1d905-2033-4a26-ac99-3e12ae8b2ff6" providerId="ADAL" clId="{86FE26E2-3362-442E-8F37-187843722234}" dt="2022-08-05T07:13:37.383" v="92"/>
            <ac:spMkLst>
              <pc:docMk/>
              <pc:sldMasterMk cId="0" sldId="2147483648"/>
              <pc:sldLayoutMk cId="3718203606" sldId="2147483689"/>
              <ac:spMk id="4" creationId="{10F50D94-8EDF-0867-7C6E-5AF6EF58DB62}"/>
            </ac:spMkLst>
          </pc:spChg>
        </pc:sldLayoutChg>
        <pc:sldLayoutChg chg="modSp mod">
          <pc:chgData name="Manuel  Pretz" userId="ffb1d905-2033-4a26-ac99-3e12ae8b2ff6" providerId="ADAL" clId="{86FE26E2-3362-442E-8F37-187843722234}" dt="2022-08-05T07:14:09.937" v="95" actId="6014"/>
          <pc:sldLayoutMkLst>
            <pc:docMk/>
            <pc:sldMasterMk cId="0" sldId="2147483648"/>
            <pc:sldLayoutMk cId="3896223211" sldId="2147483690"/>
          </pc:sldLayoutMkLst>
          <pc:spChg chg="mod">
            <ac:chgData name="Manuel  Pretz" userId="ffb1d905-2033-4a26-ac99-3e12ae8b2ff6" providerId="ADAL" clId="{86FE26E2-3362-442E-8F37-187843722234}" dt="2022-08-05T07:13:57.719" v="94"/>
            <ac:spMkLst>
              <pc:docMk/>
              <pc:sldMasterMk cId="0" sldId="2147483648"/>
              <pc:sldLayoutMk cId="3896223211" sldId="2147483690"/>
              <ac:spMk id="10" creationId="{F10B9621-CE64-DAC8-F2A5-31922C7BD951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15:33.865" v="105" actId="6014"/>
          <pc:sldLayoutMkLst>
            <pc:docMk/>
            <pc:sldMasterMk cId="0" sldId="2147483648"/>
            <pc:sldLayoutMk cId="297054468" sldId="2147483691"/>
          </pc:sldLayoutMkLst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17" creationId="{D0008863-B7EF-8661-9D02-A00BB21C9075}"/>
            </ac:spMkLst>
          </pc:spChg>
          <pc:spChg chg="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20" creationId="{AE32065B-E196-C25A-CB52-DB5F77A1F77B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21" creationId="{79992A5A-424D-1DA8-88DF-19F7284B0F74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31" creationId="{326CFAF1-3025-652C-9DEB-C65B2537FD86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32" creationId="{D1AE8390-D9CF-BC62-93B2-BDBA69BC3F4B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33" creationId="{80C0F65D-1DE0-D546-8ABE-DB53B9E30BBC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34" creationId="{31F6217F-FC8A-0D69-B855-F1CFCC7E8919}"/>
            </ac:spMkLst>
          </pc:spChg>
          <pc:spChg chg="del">
            <ac:chgData name="Manuel  Pretz" userId="ffb1d905-2033-4a26-ac99-3e12ae8b2ff6" providerId="ADAL" clId="{86FE26E2-3362-442E-8F37-187843722234}" dt="2022-08-05T07:15:15.551" v="101" actId="478"/>
            <ac:spMkLst>
              <pc:docMk/>
              <pc:sldMasterMk cId="0" sldId="2147483648"/>
              <pc:sldLayoutMk cId="297054468" sldId="2147483691"/>
              <ac:spMk id="35" creationId="{ECCE1ACB-CCA6-217E-B90D-12EACAB5EED1}"/>
            </ac:spMkLst>
          </pc:spChg>
          <pc:spChg chg="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38" creationId="{779A86CD-7498-E356-B0EC-B22378065417}"/>
            </ac:spMkLst>
          </pc:spChg>
          <pc:spChg chg="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1" creationId="{AFC20D27-8A91-E7F0-072C-FAF09A0E2284}"/>
            </ac:spMkLst>
          </pc:spChg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2" creationId="{3A26BE87-AF0F-5E54-0CC5-4CC7EA627BA8}"/>
            </ac:spMkLst>
          </pc:spChg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3" creationId="{1076A53A-D94C-D7C8-5102-FB7F9E00E680}"/>
            </ac:spMkLst>
          </pc:spChg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4" creationId="{1E3DA4D5-0752-89F8-1432-63ACF1834EE0}"/>
            </ac:spMkLst>
          </pc:spChg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5" creationId="{56110C46-10DD-FE1E-24F5-8D301273E0F6}"/>
            </ac:spMkLst>
          </pc:spChg>
          <pc:spChg chg="add mod">
            <ac:chgData name="Manuel  Pretz" userId="ffb1d905-2033-4a26-ac99-3e12ae8b2ff6" providerId="ADAL" clId="{86FE26E2-3362-442E-8F37-187843722234}" dt="2022-08-05T07:15:15.736" v="102"/>
            <ac:spMkLst>
              <pc:docMk/>
              <pc:sldMasterMk cId="0" sldId="2147483648"/>
              <pc:sldLayoutMk cId="297054468" sldId="2147483691"/>
              <ac:spMk id="46" creationId="{E9662DF6-B357-2611-47E4-7E52F5AC3B9B}"/>
            </ac:spMkLst>
          </pc:spChg>
          <pc:grpChg chg="add mod">
            <ac:chgData name="Manuel  Pretz" userId="ffb1d905-2033-4a26-ac99-3e12ae8b2ff6" providerId="ADAL" clId="{86FE26E2-3362-442E-8F37-187843722234}" dt="2022-08-05T07:15:15.736" v="102"/>
            <ac:grpSpMkLst>
              <pc:docMk/>
              <pc:sldMasterMk cId="0" sldId="2147483648"/>
              <pc:sldLayoutMk cId="297054468" sldId="2147483691"/>
              <ac:grpSpMk id="18" creationId="{3CD60899-8639-8F72-93AD-BFB6A6D3E370}"/>
            </ac:grpSpMkLst>
          </pc:grpChg>
          <pc:grpChg chg="del">
            <ac:chgData name="Manuel  Pretz" userId="ffb1d905-2033-4a26-ac99-3e12ae8b2ff6" providerId="ADAL" clId="{86FE26E2-3362-442E-8F37-187843722234}" dt="2022-08-05T07:15:15.551" v="101" actId="478"/>
            <ac:grpSpMkLst>
              <pc:docMk/>
              <pc:sldMasterMk cId="0" sldId="2147483648"/>
              <pc:sldLayoutMk cId="297054468" sldId="2147483691"/>
              <ac:grpSpMk id="22" creationId="{38BCE743-5381-ECE0-F6BB-86AAF1DC5BFB}"/>
            </ac:grpSpMkLst>
          </pc:grpChg>
          <pc:grpChg chg="del">
            <ac:chgData name="Manuel  Pretz" userId="ffb1d905-2033-4a26-ac99-3e12ae8b2ff6" providerId="ADAL" clId="{86FE26E2-3362-442E-8F37-187843722234}" dt="2022-08-05T07:15:15.551" v="101" actId="478"/>
            <ac:grpSpMkLst>
              <pc:docMk/>
              <pc:sldMasterMk cId="0" sldId="2147483648"/>
              <pc:sldLayoutMk cId="297054468" sldId="2147483691"/>
              <ac:grpSpMk id="25" creationId="{55C8B931-1D48-3FAA-4E36-9E647322AC61}"/>
            </ac:grpSpMkLst>
          </pc:grpChg>
          <pc:grpChg chg="del">
            <ac:chgData name="Manuel  Pretz" userId="ffb1d905-2033-4a26-ac99-3e12ae8b2ff6" providerId="ADAL" clId="{86FE26E2-3362-442E-8F37-187843722234}" dt="2022-08-05T07:15:15.551" v="101" actId="478"/>
            <ac:grpSpMkLst>
              <pc:docMk/>
              <pc:sldMasterMk cId="0" sldId="2147483648"/>
              <pc:sldLayoutMk cId="297054468" sldId="2147483691"/>
              <ac:grpSpMk id="28" creationId="{8FC8AEE2-F7E6-0E94-CE28-52DA511550E2}"/>
            </ac:grpSpMkLst>
          </pc:grpChg>
          <pc:grpChg chg="add mod">
            <ac:chgData name="Manuel  Pretz" userId="ffb1d905-2033-4a26-ac99-3e12ae8b2ff6" providerId="ADAL" clId="{86FE26E2-3362-442E-8F37-187843722234}" dt="2022-08-05T07:15:15.736" v="102"/>
            <ac:grpSpMkLst>
              <pc:docMk/>
              <pc:sldMasterMk cId="0" sldId="2147483648"/>
              <pc:sldLayoutMk cId="297054468" sldId="2147483691"/>
              <ac:grpSpMk id="36" creationId="{B6792145-7546-C1D8-B60D-BB83BF2F7FCB}"/>
            </ac:grpSpMkLst>
          </pc:grpChg>
          <pc:grpChg chg="add mod">
            <ac:chgData name="Manuel  Pretz" userId="ffb1d905-2033-4a26-ac99-3e12ae8b2ff6" providerId="ADAL" clId="{86FE26E2-3362-442E-8F37-187843722234}" dt="2022-08-05T07:15:15.736" v="102"/>
            <ac:grpSpMkLst>
              <pc:docMk/>
              <pc:sldMasterMk cId="0" sldId="2147483648"/>
              <pc:sldLayoutMk cId="297054468" sldId="2147483691"/>
              <ac:grpSpMk id="39" creationId="{1DAA69F9-ADD7-1033-E3A0-A1A4E9F1B36B}"/>
            </ac:grpSpMkLst>
          </pc:grpChg>
          <pc:picChg chg="mod">
            <ac:chgData name="Manuel  Pretz" userId="ffb1d905-2033-4a26-ac99-3e12ae8b2ff6" providerId="ADAL" clId="{86FE26E2-3362-442E-8F37-187843722234}" dt="2022-08-05T07:15:15.736" v="102"/>
            <ac:picMkLst>
              <pc:docMk/>
              <pc:sldMasterMk cId="0" sldId="2147483648"/>
              <pc:sldLayoutMk cId="297054468" sldId="2147483691"/>
              <ac:picMk id="19" creationId="{89E8E28E-82E8-9F7D-B225-31AE620C1CEB}"/>
            </ac:picMkLst>
          </pc:picChg>
          <pc:picChg chg="mod">
            <ac:chgData name="Manuel  Pretz" userId="ffb1d905-2033-4a26-ac99-3e12ae8b2ff6" providerId="ADAL" clId="{86FE26E2-3362-442E-8F37-187843722234}" dt="2022-08-05T07:15:15.736" v="102"/>
            <ac:picMkLst>
              <pc:docMk/>
              <pc:sldMasterMk cId="0" sldId="2147483648"/>
              <pc:sldLayoutMk cId="297054468" sldId="2147483691"/>
              <ac:picMk id="37" creationId="{A69F94E8-0B44-2A6E-2FC7-37614E711AFC}"/>
            </ac:picMkLst>
          </pc:picChg>
          <pc:picChg chg="mod">
            <ac:chgData name="Manuel  Pretz" userId="ffb1d905-2033-4a26-ac99-3e12ae8b2ff6" providerId="ADAL" clId="{86FE26E2-3362-442E-8F37-187843722234}" dt="2022-08-05T07:15:15.736" v="102"/>
            <ac:picMkLst>
              <pc:docMk/>
              <pc:sldMasterMk cId="0" sldId="2147483648"/>
              <pc:sldLayoutMk cId="297054468" sldId="2147483691"/>
              <ac:picMk id="40" creationId="{5FC2577A-8853-36DA-8EA7-03201ADD498A}"/>
            </ac:picMkLst>
          </pc:picChg>
        </pc:sldLayoutChg>
        <pc:sldLayoutChg chg="addSp delSp modSp mod">
          <pc:chgData name="Manuel  Pretz" userId="ffb1d905-2033-4a26-ac99-3e12ae8b2ff6" providerId="ADAL" clId="{86FE26E2-3362-442E-8F37-187843722234}" dt="2022-08-05T07:15:28.002" v="104"/>
          <pc:sldLayoutMkLst>
            <pc:docMk/>
            <pc:sldMasterMk cId="0" sldId="2147483648"/>
            <pc:sldLayoutMk cId="2617129427" sldId="2147483692"/>
          </pc:sldLayoutMkLst>
          <pc:spChg chg="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19" creationId="{5892E985-67DD-3552-D18A-0CC565C56D11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0" creationId="{5497C02C-AABD-030E-D16D-AEE21FDCF5AA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1" creationId="{4063A5BC-5AC8-5D14-5DE2-25972F6073BF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2" creationId="{170F3026-403B-1E92-F1C6-ED28E5C0D26B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3" creationId="{8E7CA63F-DE83-0168-CFED-74888486B07A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4" creationId="{6006BB02-FAE3-33A8-F751-21DD33F60B11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5" creationId="{1E72407E-E0D6-804F-0DD0-88D346E10548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6" creationId="{9C6C93A4-C54A-20F5-43BE-C774DA1E7AE0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7" creationId="{6EF3B461-6800-ACDE-E248-858F31A42F5A}"/>
            </ac:spMkLst>
          </pc:spChg>
          <pc:spChg chg="add mod">
            <ac:chgData name="Manuel  Pretz" userId="ffb1d905-2033-4a26-ac99-3e12ae8b2ff6" providerId="ADAL" clId="{86FE26E2-3362-442E-8F37-187843722234}" dt="2022-08-05T07:15:28.002" v="104"/>
            <ac:spMkLst>
              <pc:docMk/>
              <pc:sldMasterMk cId="0" sldId="2147483648"/>
              <pc:sldLayoutMk cId="2617129427" sldId="2147483692"/>
              <ac:spMk id="28" creationId="{AF664B51-A085-BC20-3A3F-9BA276175FF7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38" creationId="{3AD26A51-A4F6-8198-6CB3-BDF1CD04AF99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39" creationId="{431E00F1-F096-8CB3-2493-668E34B214FD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0" creationId="{2C1D6333-04CB-8124-A654-1E2750C169A6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1" creationId="{F2365E26-02D8-2C98-9A54-6FE75C1DE6DF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2" creationId="{57675829-8C3F-C16D-321B-746B88B85A18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3" creationId="{7EBD55DE-541C-C2C2-D847-C45F1C2DECF8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4" creationId="{E478A969-41BB-1279-D362-999A10C3EFC8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5" creationId="{77D9FFA2-3910-2C61-9DB3-A5AE0AC2CA35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6" creationId="{4E92CCE3-FD51-1D90-85E7-A57C68976696}"/>
            </ac:spMkLst>
          </pc:spChg>
          <pc:spChg chg="del">
            <ac:chgData name="Manuel  Pretz" userId="ffb1d905-2033-4a26-ac99-3e12ae8b2ff6" providerId="ADAL" clId="{86FE26E2-3362-442E-8F37-187843722234}" dt="2022-08-05T07:15:27.833" v="103" actId="478"/>
            <ac:spMkLst>
              <pc:docMk/>
              <pc:sldMasterMk cId="0" sldId="2147483648"/>
              <pc:sldLayoutMk cId="2617129427" sldId="2147483692"/>
              <ac:spMk id="47" creationId="{B68B95CE-768E-98B9-536A-C7545158C4E3}"/>
            </ac:spMkLst>
          </pc:spChg>
          <pc:grpChg chg="add mod">
            <ac:chgData name="Manuel  Pretz" userId="ffb1d905-2033-4a26-ac99-3e12ae8b2ff6" providerId="ADAL" clId="{86FE26E2-3362-442E-8F37-187843722234}" dt="2022-08-05T07:15:28.002" v="104"/>
            <ac:grpSpMkLst>
              <pc:docMk/>
              <pc:sldMasterMk cId="0" sldId="2147483648"/>
              <pc:sldLayoutMk cId="2617129427" sldId="2147483692"/>
              <ac:grpSpMk id="17" creationId="{87C1219A-EEE9-BD11-43FC-D8054EEC6713}"/>
            </ac:grpSpMkLst>
          </pc:grpChg>
          <pc:grpChg chg="del">
            <ac:chgData name="Manuel  Pretz" userId="ffb1d905-2033-4a26-ac99-3e12ae8b2ff6" providerId="ADAL" clId="{86FE26E2-3362-442E-8F37-187843722234}" dt="2022-08-05T07:15:27.833" v="103" actId="478"/>
            <ac:grpSpMkLst>
              <pc:docMk/>
              <pc:sldMasterMk cId="0" sldId="2147483648"/>
              <pc:sldLayoutMk cId="2617129427" sldId="2147483692"/>
              <ac:grpSpMk id="35" creationId="{7E92382C-956D-4118-D136-08B2047AC32D}"/>
            </ac:grpSpMkLst>
          </pc:grpChg>
          <pc:picChg chg="add mod">
            <ac:chgData name="Manuel  Pretz" userId="ffb1d905-2033-4a26-ac99-3e12ae8b2ff6" providerId="ADAL" clId="{86FE26E2-3362-442E-8F37-187843722234}" dt="2022-08-05T07:15:28.002" v="104"/>
            <ac:picMkLst>
              <pc:docMk/>
              <pc:sldMasterMk cId="0" sldId="2147483648"/>
              <pc:sldLayoutMk cId="2617129427" sldId="2147483692"/>
              <ac:picMk id="16" creationId="{CD8E21DE-C843-5141-179E-2937FBA95EAF}"/>
            </ac:picMkLst>
          </pc:picChg>
          <pc:picChg chg="mod">
            <ac:chgData name="Manuel  Pretz" userId="ffb1d905-2033-4a26-ac99-3e12ae8b2ff6" providerId="ADAL" clId="{86FE26E2-3362-442E-8F37-187843722234}" dt="2022-08-05T07:15:28.002" v="104"/>
            <ac:picMkLst>
              <pc:docMk/>
              <pc:sldMasterMk cId="0" sldId="2147483648"/>
              <pc:sldLayoutMk cId="2617129427" sldId="2147483692"/>
              <ac:picMk id="18" creationId="{2775FBA4-47AB-6D03-277D-74ED5C4B5B75}"/>
            </ac:picMkLst>
          </pc:picChg>
          <pc:picChg chg="del">
            <ac:chgData name="Manuel  Pretz" userId="ffb1d905-2033-4a26-ac99-3e12ae8b2ff6" providerId="ADAL" clId="{86FE26E2-3362-442E-8F37-187843722234}" dt="2022-08-05T07:15:27.833" v="103" actId="478"/>
            <ac:picMkLst>
              <pc:docMk/>
              <pc:sldMasterMk cId="0" sldId="2147483648"/>
              <pc:sldLayoutMk cId="2617129427" sldId="2147483692"/>
              <ac:picMk id="34" creationId="{97F8A010-6AA8-8E47-35D1-80CE94299B81}"/>
            </ac:picMkLst>
          </pc:picChg>
        </pc:sldLayoutChg>
        <pc:sldLayoutChg chg="modSp mod">
          <pc:chgData name="Manuel  Pretz" userId="ffb1d905-2033-4a26-ac99-3e12ae8b2ff6" providerId="ADAL" clId="{86FE26E2-3362-442E-8F37-187843722234}" dt="2022-08-05T07:16:19.348" v="109" actId="6014"/>
          <pc:sldLayoutMkLst>
            <pc:docMk/>
            <pc:sldMasterMk cId="0" sldId="2147483648"/>
            <pc:sldLayoutMk cId="4285425820" sldId="2147483693"/>
          </pc:sldLayoutMkLst>
          <pc:spChg chg="mod">
            <ac:chgData name="Manuel  Pretz" userId="ffb1d905-2033-4a26-ac99-3e12ae8b2ff6" providerId="ADAL" clId="{86FE26E2-3362-442E-8F37-187843722234}" dt="2022-08-05T07:15:43.086" v="106"/>
            <ac:spMkLst>
              <pc:docMk/>
              <pc:sldMasterMk cId="0" sldId="2147483648"/>
              <pc:sldLayoutMk cId="4285425820" sldId="2147483693"/>
              <ac:spMk id="6" creationId="{C05E2D52-4A3B-C628-E758-E1A6707A45DE}"/>
            </ac:spMkLst>
          </pc:spChg>
          <pc:spChg chg="mod">
            <ac:chgData name="Manuel  Pretz" userId="ffb1d905-2033-4a26-ac99-3e12ae8b2ff6" providerId="ADAL" clId="{86FE26E2-3362-442E-8F37-187843722234}" dt="2022-08-05T07:16:02.250" v="108"/>
            <ac:spMkLst>
              <pc:docMk/>
              <pc:sldMasterMk cId="0" sldId="2147483648"/>
              <pc:sldLayoutMk cId="4285425820" sldId="2147483693"/>
              <ac:spMk id="20" creationId="{98BD4349-513F-50BF-84AC-36A30F109680}"/>
            </ac:spMkLst>
          </pc:spChg>
          <pc:spChg chg="mod">
            <ac:chgData name="Manuel  Pretz" userId="ffb1d905-2033-4a26-ac99-3e12ae8b2ff6" providerId="ADAL" clId="{86FE26E2-3362-442E-8F37-187843722234}" dt="2022-08-05T07:15:49.101" v="107"/>
            <ac:spMkLst>
              <pc:docMk/>
              <pc:sldMasterMk cId="0" sldId="2147483648"/>
              <pc:sldLayoutMk cId="4285425820" sldId="2147483693"/>
              <ac:spMk id="22" creationId="{A627A071-EF8C-CE3B-1710-782BB44E95DB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7:16:39.214" v="112" actId="1076"/>
          <pc:sldLayoutMkLst>
            <pc:docMk/>
            <pc:sldMasterMk cId="0" sldId="2147483648"/>
            <pc:sldLayoutMk cId="2462580410" sldId="2147483694"/>
          </pc:sldLayoutMkLst>
          <pc:spChg chg="add mod">
            <ac:chgData name="Manuel  Pretz" userId="ffb1d905-2033-4a26-ac99-3e12ae8b2ff6" providerId="ADAL" clId="{86FE26E2-3362-442E-8F37-187843722234}" dt="2022-08-05T07:16:39.214" v="112" actId="1076"/>
            <ac:spMkLst>
              <pc:docMk/>
              <pc:sldMasterMk cId="0" sldId="2147483648"/>
              <pc:sldLayoutMk cId="2462580410" sldId="2147483694"/>
              <ac:spMk id="7" creationId="{953071EE-B818-7255-8AFE-E0C234E9D3E5}"/>
            </ac:spMkLst>
          </pc:spChg>
          <pc:spChg chg="del">
            <ac:chgData name="Manuel  Pretz" userId="ffb1d905-2033-4a26-ac99-3e12ae8b2ff6" providerId="ADAL" clId="{86FE26E2-3362-442E-8F37-187843722234}" dt="2022-08-05T07:16:30.593" v="110" actId="478"/>
            <ac:spMkLst>
              <pc:docMk/>
              <pc:sldMasterMk cId="0" sldId="2147483648"/>
              <pc:sldLayoutMk cId="2462580410" sldId="2147483694"/>
              <ac:spMk id="10" creationId="{6833C47E-61BA-BA2B-ACA1-F32AAA2DD8D5}"/>
            </ac:spMkLst>
          </pc:spChg>
          <pc:picChg chg="add mod">
            <ac:chgData name="Manuel  Pretz" userId="ffb1d905-2033-4a26-ac99-3e12ae8b2ff6" providerId="ADAL" clId="{86FE26E2-3362-442E-8F37-187843722234}" dt="2022-08-05T07:16:39.214" v="112" actId="1076"/>
            <ac:picMkLst>
              <pc:docMk/>
              <pc:sldMasterMk cId="0" sldId="2147483648"/>
              <pc:sldLayoutMk cId="2462580410" sldId="2147483694"/>
              <ac:picMk id="9" creationId="{1397A7D2-486D-6D76-AD9D-5DE3ED15E372}"/>
            </ac:picMkLst>
          </pc:picChg>
          <pc:picChg chg="del">
            <ac:chgData name="Manuel  Pretz" userId="ffb1d905-2033-4a26-ac99-3e12ae8b2ff6" providerId="ADAL" clId="{86FE26E2-3362-442E-8F37-187843722234}" dt="2022-08-05T07:16:30.593" v="110" actId="478"/>
            <ac:picMkLst>
              <pc:docMk/>
              <pc:sldMasterMk cId="0" sldId="2147483648"/>
              <pc:sldLayoutMk cId="2462580410" sldId="2147483694"/>
              <ac:picMk id="11" creationId="{C52EDD3D-1ADB-6E2D-EFFA-425369073C54}"/>
            </ac:picMkLst>
          </pc:picChg>
        </pc:sldLayoutChg>
        <pc:sldLayoutChg chg="modSp mod">
          <pc:chgData name="Manuel  Pretz" userId="ffb1d905-2033-4a26-ac99-3e12ae8b2ff6" providerId="ADAL" clId="{86FE26E2-3362-442E-8F37-187843722234}" dt="2022-08-05T07:18:24.410" v="183" actId="6014"/>
          <pc:sldLayoutMkLst>
            <pc:docMk/>
            <pc:sldMasterMk cId="0" sldId="2147483648"/>
            <pc:sldLayoutMk cId="3963596690" sldId="2147483695"/>
          </pc:sldLayoutMkLst>
          <pc:spChg chg="mod">
            <ac:chgData name="Manuel  Pretz" userId="ffb1d905-2033-4a26-ac99-3e12ae8b2ff6" providerId="ADAL" clId="{86FE26E2-3362-442E-8F37-187843722234}" dt="2022-08-05T07:17:06.753" v="117"/>
            <ac:spMkLst>
              <pc:docMk/>
              <pc:sldMasterMk cId="0" sldId="2147483648"/>
              <pc:sldLayoutMk cId="3963596690" sldId="2147483695"/>
              <ac:spMk id="6" creationId="{73C9E030-BB6E-5CCD-D015-6F7DB03757C3}"/>
            </ac:spMkLst>
          </pc:spChg>
          <pc:spChg chg="mod">
            <ac:chgData name="Manuel  Pretz" userId="ffb1d905-2033-4a26-ac99-3e12ae8b2ff6" providerId="ADAL" clId="{86FE26E2-3362-442E-8F37-187843722234}" dt="2022-08-05T07:17:21.352" v="141" actId="20577"/>
            <ac:spMkLst>
              <pc:docMk/>
              <pc:sldMasterMk cId="0" sldId="2147483648"/>
              <pc:sldLayoutMk cId="3963596690" sldId="2147483695"/>
              <ac:spMk id="7" creationId="{3747B548-CFD7-2DC4-A57E-97F4CD8A722B}"/>
            </ac:spMkLst>
          </pc:spChg>
          <pc:spChg chg="mod">
            <ac:chgData name="Manuel  Pretz" userId="ffb1d905-2033-4a26-ac99-3e12ae8b2ff6" providerId="ADAL" clId="{86FE26E2-3362-442E-8F37-187843722234}" dt="2022-08-05T07:17:51.211" v="172" actId="20577"/>
            <ac:spMkLst>
              <pc:docMk/>
              <pc:sldMasterMk cId="0" sldId="2147483648"/>
              <pc:sldLayoutMk cId="3963596690" sldId="2147483695"/>
              <ac:spMk id="9" creationId="{922BAD4E-9C75-1242-CA4C-5A916C0BF531}"/>
            </ac:spMkLst>
          </pc:spChg>
          <pc:spChg chg="mod">
            <ac:chgData name="Manuel  Pretz" userId="ffb1d905-2033-4a26-ac99-3e12ae8b2ff6" providerId="ADAL" clId="{86FE26E2-3362-442E-8F37-187843722234}" dt="2022-08-05T07:18:04.874" v="182"/>
            <ac:spMkLst>
              <pc:docMk/>
              <pc:sldMasterMk cId="0" sldId="2147483648"/>
              <pc:sldLayoutMk cId="3963596690" sldId="2147483695"/>
              <ac:spMk id="10" creationId="{64755536-942D-0D4E-3E6F-2C13367EDE34}"/>
            </ac:spMkLst>
          </pc:spChg>
          <pc:spChg chg="mod">
            <ac:chgData name="Manuel  Pretz" userId="ffb1d905-2033-4a26-ac99-3e12ae8b2ff6" providerId="ADAL" clId="{86FE26E2-3362-442E-8F37-187843722234}" dt="2022-08-05T07:17:57.092" v="181" actId="20577"/>
            <ac:spMkLst>
              <pc:docMk/>
              <pc:sldMasterMk cId="0" sldId="2147483648"/>
              <pc:sldLayoutMk cId="3963596690" sldId="2147483695"/>
              <ac:spMk id="12" creationId="{CE88ABB1-A0BE-A0D4-13C3-A8CBC40398BB}"/>
            </ac:spMkLst>
          </pc:spChg>
        </pc:sldLayoutChg>
        <pc:sldLayoutChg chg="addSp delSp modSp mod">
          <pc:chgData name="Manuel  Pretz" userId="ffb1d905-2033-4a26-ac99-3e12ae8b2ff6" providerId="ADAL" clId="{86FE26E2-3362-442E-8F37-187843722234}" dt="2022-08-05T08:35:37.011" v="305" actId="14100"/>
          <pc:sldLayoutMkLst>
            <pc:docMk/>
            <pc:sldMasterMk cId="0" sldId="2147483648"/>
            <pc:sldLayoutMk cId="1529603869" sldId="2147483696"/>
          </pc:sldLayoutMkLst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7" creationId="{CE5EF316-EEF4-7FB7-29D0-E8F8F308087B}"/>
            </ac:spMkLst>
          </pc:spChg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8" creationId="{FB27090A-C05B-2DD4-CB9F-781EEE968FF7}"/>
            </ac:spMkLst>
          </pc:spChg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12" creationId="{B5F35EC2-3EBD-8BF7-4966-E5A6F566783D}"/>
            </ac:spMkLst>
          </pc:spChg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13" creationId="{13784911-6D98-4D89-5EB6-5791F8BBDFAD}"/>
            </ac:spMkLst>
          </pc:spChg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17" creationId="{D00296A4-6367-83B7-9AEE-BC9E4E090FE3}"/>
            </ac:spMkLst>
          </pc:spChg>
          <pc:spChg chg="del">
            <ac:chgData name="Manuel  Pretz" userId="ffb1d905-2033-4a26-ac99-3e12ae8b2ff6" providerId="ADAL" clId="{86FE26E2-3362-442E-8F37-187843722234}" dt="2022-08-05T07:14:28.486" v="96" actId="478"/>
            <ac:spMkLst>
              <pc:docMk/>
              <pc:sldMasterMk cId="0" sldId="2147483648"/>
              <pc:sldLayoutMk cId="1529603869" sldId="2147483696"/>
              <ac:spMk id="18" creationId="{D93C2CAE-30D8-79A6-7165-94621DCDF194}"/>
            </ac:spMkLst>
          </pc:spChg>
          <pc:spChg chg="add del mod">
            <ac:chgData name="Manuel  Pretz" userId="ffb1d905-2033-4a26-ac99-3e12ae8b2ff6" providerId="ADAL" clId="{86FE26E2-3362-442E-8F37-187843722234}" dt="2022-08-05T08:35:15.851" v="279" actId="478"/>
            <ac:spMkLst>
              <pc:docMk/>
              <pc:sldMasterMk cId="0" sldId="2147483648"/>
              <pc:sldLayoutMk cId="1529603869" sldId="2147483696"/>
              <ac:spMk id="23" creationId="{E832C169-114F-63C9-D4B8-FEFC903E6B2D}"/>
            </ac:spMkLst>
          </pc:spChg>
          <pc:spChg chg="add 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24" creationId="{C5EC052E-1877-B683-954B-30E78CCFC121}"/>
            </ac:spMkLst>
          </pc:spChg>
          <pc:spChg chg="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26" creationId="{F6ABAC43-C013-A8B7-1553-CB05A756BAC1}"/>
            </ac:spMkLst>
          </pc:spChg>
          <pc:spChg chg="add del mod">
            <ac:chgData name="Manuel  Pretz" userId="ffb1d905-2033-4a26-ac99-3e12ae8b2ff6" providerId="ADAL" clId="{86FE26E2-3362-442E-8F37-187843722234}" dt="2022-08-05T08:35:20.076" v="281" actId="21"/>
            <ac:spMkLst>
              <pc:docMk/>
              <pc:sldMasterMk cId="0" sldId="2147483648"/>
              <pc:sldLayoutMk cId="1529603869" sldId="2147483696"/>
              <ac:spMk id="28" creationId="{C7890871-07E8-C67B-1D6B-572C59716609}"/>
            </ac:spMkLst>
          </pc:spChg>
          <pc:spChg chg="add 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29" creationId="{916D815D-C33F-CAB3-291E-6B149766BAEC}"/>
            </ac:spMkLst>
          </pc:spChg>
          <pc:spChg chg="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31" creationId="{EC7D3348-F33D-FB36-C0DE-14377488C0D8}"/>
            </ac:spMkLst>
          </pc:spChg>
          <pc:spChg chg="add 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33" creationId="{799F815F-41E4-F225-790F-1A30473E99CC}"/>
            </ac:spMkLst>
          </pc:spChg>
          <pc:spChg chg="add mod">
            <ac:chgData name="Manuel  Pretz" userId="ffb1d905-2033-4a26-ac99-3e12ae8b2ff6" providerId="ADAL" clId="{86FE26E2-3362-442E-8F37-187843722234}" dt="2022-08-05T07:14:28.718" v="97"/>
            <ac:spMkLst>
              <pc:docMk/>
              <pc:sldMasterMk cId="0" sldId="2147483648"/>
              <pc:sldLayoutMk cId="1529603869" sldId="2147483696"/>
              <ac:spMk id="34" creationId="{98F0B9C2-CCE8-4D7B-94DB-E757A2C10ED5}"/>
            </ac:spMkLst>
          </pc:spChg>
          <pc:spChg chg="add mod">
            <ac:chgData name="Manuel  Pretz" userId="ffb1d905-2033-4a26-ac99-3e12ae8b2ff6" providerId="ADAL" clId="{86FE26E2-3362-442E-8F37-187843722234}" dt="2022-08-05T08:35:37.011" v="305" actId="14100"/>
            <ac:spMkLst>
              <pc:docMk/>
              <pc:sldMasterMk cId="0" sldId="2147483648"/>
              <pc:sldLayoutMk cId="1529603869" sldId="2147483696"/>
              <ac:spMk id="35" creationId="{1D372166-767B-4DD9-D840-A522D3C4EAB2}"/>
            </ac:spMkLst>
          </pc:spChg>
          <pc:grpChg chg="del">
            <ac:chgData name="Manuel  Pretz" userId="ffb1d905-2033-4a26-ac99-3e12ae8b2ff6" providerId="ADAL" clId="{86FE26E2-3362-442E-8F37-187843722234}" dt="2022-08-05T07:14:28.486" v="96" actId="478"/>
            <ac:grpSpMkLst>
              <pc:docMk/>
              <pc:sldMasterMk cId="0" sldId="2147483648"/>
              <pc:sldLayoutMk cId="1529603869" sldId="2147483696"/>
              <ac:grpSpMk id="9" creationId="{F6748A36-6E32-F2A5-BB2D-C7530E0B6684}"/>
            </ac:grpSpMkLst>
          </pc:grpChg>
          <pc:grpChg chg="del">
            <ac:chgData name="Manuel  Pretz" userId="ffb1d905-2033-4a26-ac99-3e12ae8b2ff6" providerId="ADAL" clId="{86FE26E2-3362-442E-8F37-187843722234}" dt="2022-08-05T07:14:28.486" v="96" actId="478"/>
            <ac:grpSpMkLst>
              <pc:docMk/>
              <pc:sldMasterMk cId="0" sldId="2147483648"/>
              <pc:sldLayoutMk cId="1529603869" sldId="2147483696"/>
              <ac:grpSpMk id="14" creationId="{C7A1517E-F110-8B3C-53EB-3D558351E176}"/>
            </ac:grpSpMkLst>
          </pc:grpChg>
          <pc:grpChg chg="add mod">
            <ac:chgData name="Manuel  Pretz" userId="ffb1d905-2033-4a26-ac99-3e12ae8b2ff6" providerId="ADAL" clId="{86FE26E2-3362-442E-8F37-187843722234}" dt="2022-08-05T07:14:28.718" v="97"/>
            <ac:grpSpMkLst>
              <pc:docMk/>
              <pc:sldMasterMk cId="0" sldId="2147483648"/>
              <pc:sldLayoutMk cId="1529603869" sldId="2147483696"/>
              <ac:grpSpMk id="25" creationId="{06ECEBA3-BFE4-78E3-AE35-21FADF48492C}"/>
            </ac:grpSpMkLst>
          </pc:grpChg>
          <pc:grpChg chg="add mod">
            <ac:chgData name="Manuel  Pretz" userId="ffb1d905-2033-4a26-ac99-3e12ae8b2ff6" providerId="ADAL" clId="{86FE26E2-3362-442E-8F37-187843722234}" dt="2022-08-05T07:14:28.718" v="97"/>
            <ac:grpSpMkLst>
              <pc:docMk/>
              <pc:sldMasterMk cId="0" sldId="2147483648"/>
              <pc:sldLayoutMk cId="1529603869" sldId="2147483696"/>
              <ac:grpSpMk id="30" creationId="{472D4397-52B7-6EF9-0326-52F7C11A5AD8}"/>
            </ac:grpSpMkLst>
          </pc:grpChg>
          <pc:picChg chg="mod">
            <ac:chgData name="Manuel  Pretz" userId="ffb1d905-2033-4a26-ac99-3e12ae8b2ff6" providerId="ADAL" clId="{86FE26E2-3362-442E-8F37-187843722234}" dt="2022-08-05T07:14:28.718" v="97"/>
            <ac:picMkLst>
              <pc:docMk/>
              <pc:sldMasterMk cId="0" sldId="2147483648"/>
              <pc:sldLayoutMk cId="1529603869" sldId="2147483696"/>
              <ac:picMk id="27" creationId="{AC7562A9-E47F-53B4-0F3A-F546691EA396}"/>
            </ac:picMkLst>
          </pc:picChg>
          <pc:picChg chg="mod">
            <ac:chgData name="Manuel  Pretz" userId="ffb1d905-2033-4a26-ac99-3e12ae8b2ff6" providerId="ADAL" clId="{86FE26E2-3362-442E-8F37-187843722234}" dt="2022-08-05T07:14:28.718" v="97"/>
            <ac:picMkLst>
              <pc:docMk/>
              <pc:sldMasterMk cId="0" sldId="2147483648"/>
              <pc:sldLayoutMk cId="1529603869" sldId="2147483696"/>
              <ac:picMk id="32" creationId="{16421155-8D6A-978D-3D2E-7DCFD1AA184C}"/>
            </ac:picMkLst>
          </pc:picChg>
        </pc:sldLayoutChg>
        <pc:sldLayoutChg chg="addSp delSp modSp mod">
          <pc:chgData name="Manuel  Pretz" userId="ffb1d905-2033-4a26-ac99-3e12ae8b2ff6" providerId="ADAL" clId="{86FE26E2-3362-442E-8F37-187843722234}" dt="2022-08-05T07:24:00.350" v="273" actId="21"/>
          <pc:sldLayoutMkLst>
            <pc:docMk/>
            <pc:sldMasterMk cId="0" sldId="2147483648"/>
            <pc:sldLayoutMk cId="418201899" sldId="2147483697"/>
          </pc:sldLayoutMkLst>
          <pc:spChg chg="add del mod">
            <ac:chgData name="Manuel  Pretz" userId="ffb1d905-2033-4a26-ac99-3e12ae8b2ff6" providerId="ADAL" clId="{86FE26E2-3362-442E-8F37-187843722234}" dt="2022-08-05T07:23:58.730" v="272" actId="21"/>
            <ac:spMkLst>
              <pc:docMk/>
              <pc:sldMasterMk cId="0" sldId="2147483648"/>
              <pc:sldLayoutMk cId="418201899" sldId="2147483697"/>
              <ac:spMk id="7" creationId="{3CBA00D7-4EAF-877B-E2BC-DA99DC09F1F0}"/>
            </ac:spMkLst>
          </pc:spChg>
          <pc:spChg chg="add del mod">
            <ac:chgData name="Manuel  Pretz" userId="ffb1d905-2033-4a26-ac99-3e12ae8b2ff6" providerId="ADAL" clId="{86FE26E2-3362-442E-8F37-187843722234}" dt="2022-08-05T07:24:00.350" v="273" actId="21"/>
            <ac:spMkLst>
              <pc:docMk/>
              <pc:sldMasterMk cId="0" sldId="2147483648"/>
              <pc:sldLayoutMk cId="418201899" sldId="2147483697"/>
              <ac:spMk id="12" creationId="{DBB9F963-FAE4-16F5-A725-0BCF54BF2868}"/>
            </ac:spMkLst>
          </pc:spChg>
          <pc:spChg chg="del">
            <ac:chgData name="Manuel  Pretz" userId="ffb1d905-2033-4a26-ac99-3e12ae8b2ff6" providerId="ADAL" clId="{86FE26E2-3362-442E-8F37-187843722234}" dt="2022-08-05T07:18:40.804" v="184" actId="478"/>
            <ac:spMkLst>
              <pc:docMk/>
              <pc:sldMasterMk cId="0" sldId="2147483648"/>
              <pc:sldLayoutMk cId="418201899" sldId="2147483697"/>
              <ac:spMk id="14" creationId="{8243D074-55C1-4526-FF70-7934AB6FB8DF}"/>
            </ac:spMkLst>
          </pc:spChg>
        </pc:sldLayoutChg>
      </pc:sldMasterChg>
    </pc:docChg>
  </pc:docChgLst>
  <pc:docChgLst>
    <pc:chgData name="Rimma Rider" userId="a1b21d6b-c181-4463-8adf-c78e109ed792" providerId="ADAL" clId="{2AFC27B5-4A44-483D-A2C6-45923B4C9973}"/>
    <pc:docChg chg="undo custSel addSld delSld modSld modMainMaster">
      <pc:chgData name="Rimma Rider" userId="a1b21d6b-c181-4463-8adf-c78e109ed792" providerId="ADAL" clId="{2AFC27B5-4A44-483D-A2C6-45923B4C9973}" dt="2023-08-02T09:52:09.571" v="136" actId="478"/>
      <pc:docMkLst>
        <pc:docMk/>
      </pc:docMkLst>
      <pc:sldChg chg="delSp modSp mod">
        <pc:chgData name="Rimma Rider" userId="a1b21d6b-c181-4463-8adf-c78e109ed792" providerId="ADAL" clId="{2AFC27B5-4A44-483D-A2C6-45923B4C9973}" dt="2023-08-02T09:52:09.571" v="136" actId="478"/>
        <pc:sldMkLst>
          <pc:docMk/>
          <pc:sldMk cId="3190522579" sldId="292"/>
        </pc:sldMkLst>
        <pc:spChg chg="del mod">
          <ac:chgData name="Rimma Rider" userId="a1b21d6b-c181-4463-8adf-c78e109ed792" providerId="ADAL" clId="{2AFC27B5-4A44-483D-A2C6-45923B4C9973}" dt="2023-08-02T09:52:09.571" v="136" actId="478"/>
          <ac:spMkLst>
            <pc:docMk/>
            <pc:sldMk cId="3190522579" sldId="292"/>
            <ac:spMk id="2" creationId="{2580E96D-335B-F684-E188-93ECA29BD892}"/>
          </ac:spMkLst>
        </pc:spChg>
        <pc:spChg chg="del">
          <ac:chgData name="Rimma Rider" userId="a1b21d6b-c181-4463-8adf-c78e109ed792" providerId="ADAL" clId="{2AFC27B5-4A44-483D-A2C6-45923B4C9973}" dt="2023-08-02T09:45:13.075" v="27" actId="478"/>
          <ac:spMkLst>
            <pc:docMk/>
            <pc:sldMk cId="3190522579" sldId="292"/>
            <ac:spMk id="10" creationId="{68B788DB-49E2-7178-DECC-EF3CE96F235A}"/>
          </ac:spMkLst>
        </pc:spChg>
        <pc:spChg chg="del">
          <ac:chgData name="Rimma Rider" userId="a1b21d6b-c181-4463-8adf-c78e109ed792" providerId="ADAL" clId="{2AFC27B5-4A44-483D-A2C6-45923B4C9973}" dt="2023-08-02T09:45:16.274" v="30" actId="478"/>
          <ac:spMkLst>
            <pc:docMk/>
            <pc:sldMk cId="3190522579" sldId="292"/>
            <ac:spMk id="11" creationId="{1A00B67E-ECD5-FAD0-1199-FFB636CA5106}"/>
          </ac:spMkLst>
        </pc:spChg>
        <pc:spChg chg="del">
          <ac:chgData name="Rimma Rider" userId="a1b21d6b-c181-4463-8adf-c78e109ed792" providerId="ADAL" clId="{2AFC27B5-4A44-483D-A2C6-45923B4C9973}" dt="2023-08-02T09:45:16.938" v="31" actId="478"/>
          <ac:spMkLst>
            <pc:docMk/>
            <pc:sldMk cId="3190522579" sldId="292"/>
            <ac:spMk id="12" creationId="{D11CF977-8944-2D98-B868-E29FF455A0CE}"/>
          </ac:spMkLst>
        </pc:spChg>
        <pc:spChg chg="del">
          <ac:chgData name="Rimma Rider" userId="a1b21d6b-c181-4463-8adf-c78e109ed792" providerId="ADAL" clId="{2AFC27B5-4A44-483D-A2C6-45923B4C9973}" dt="2023-08-02T09:45:14.480" v="28" actId="478"/>
          <ac:spMkLst>
            <pc:docMk/>
            <pc:sldMk cId="3190522579" sldId="292"/>
            <ac:spMk id="14" creationId="{538C02F3-FCD3-9D70-77F0-31613F7BD7CE}"/>
          </ac:spMkLst>
        </pc:spChg>
        <pc:spChg chg="del">
          <ac:chgData name="Rimma Rider" userId="a1b21d6b-c181-4463-8adf-c78e109ed792" providerId="ADAL" clId="{2AFC27B5-4A44-483D-A2C6-45923B4C9973}" dt="2023-08-02T09:45:15.465" v="29" actId="478"/>
          <ac:spMkLst>
            <pc:docMk/>
            <pc:sldMk cId="3190522579" sldId="292"/>
            <ac:spMk id="15" creationId="{20FD4C5C-BBED-D787-AB64-A6A9DB624CD2}"/>
          </ac:spMkLst>
        </pc:spChg>
        <pc:spChg chg="del">
          <ac:chgData name="Rimma Rider" userId="a1b21d6b-c181-4463-8adf-c78e109ed792" providerId="ADAL" clId="{2AFC27B5-4A44-483D-A2C6-45923B4C9973}" dt="2023-08-02T09:45:17.708" v="32" actId="478"/>
          <ac:spMkLst>
            <pc:docMk/>
            <pc:sldMk cId="3190522579" sldId="292"/>
            <ac:spMk id="16" creationId="{D331695E-84AB-077D-3EAC-6D848F8605F2}"/>
          </ac:spMkLst>
        </pc:spChg>
        <pc:spChg chg="del mod">
          <ac:chgData name="Rimma Rider" userId="a1b21d6b-c181-4463-8adf-c78e109ed792" providerId="ADAL" clId="{2AFC27B5-4A44-483D-A2C6-45923B4C9973}" dt="2023-08-02T09:45:28.030" v="40" actId="478"/>
          <ac:spMkLst>
            <pc:docMk/>
            <pc:sldMk cId="3190522579" sldId="292"/>
            <ac:spMk id="19" creationId="{2464783F-DA42-E1D9-B732-7FC09A6EA906}"/>
          </ac:spMkLst>
        </pc:spChg>
        <pc:spChg chg="del">
          <ac:chgData name="Rimma Rider" userId="a1b21d6b-c181-4463-8adf-c78e109ed792" providerId="ADAL" clId="{2AFC27B5-4A44-483D-A2C6-45923B4C9973}" dt="2023-08-02T09:45:18.725" v="33" actId="478"/>
          <ac:spMkLst>
            <pc:docMk/>
            <pc:sldMk cId="3190522579" sldId="292"/>
            <ac:spMk id="20" creationId="{A2A0AFBF-C46A-08F2-66AE-FAEA9BB69500}"/>
          </ac:spMkLst>
        </pc:spChg>
        <pc:spChg chg="del">
          <ac:chgData name="Rimma Rider" userId="a1b21d6b-c181-4463-8adf-c78e109ed792" providerId="ADAL" clId="{2AFC27B5-4A44-483D-A2C6-45923B4C9973}" dt="2023-08-02T09:45:19.458" v="34" actId="478"/>
          <ac:spMkLst>
            <pc:docMk/>
            <pc:sldMk cId="3190522579" sldId="292"/>
            <ac:spMk id="21" creationId="{85CEBA3A-3BC7-765E-413E-0946B330337F}"/>
          </ac:spMkLst>
        </pc:spChg>
        <pc:spChg chg="mod">
          <ac:chgData name="Rimma Rider" userId="a1b21d6b-c181-4463-8adf-c78e109ed792" providerId="ADAL" clId="{2AFC27B5-4A44-483D-A2C6-45923B4C9973}" dt="2023-08-02T09:44:58.761" v="18" actId="20577"/>
          <ac:spMkLst>
            <pc:docMk/>
            <pc:sldMk cId="3190522579" sldId="292"/>
            <ac:spMk id="22" creationId="{E5A248A0-BBCA-8F30-EFAF-85DD5532B384}"/>
          </ac:spMkLst>
        </pc:spChg>
        <pc:spChg chg="mod">
          <ac:chgData name="Rimma Rider" userId="a1b21d6b-c181-4463-8adf-c78e109ed792" providerId="ADAL" clId="{2AFC27B5-4A44-483D-A2C6-45923B4C9973}" dt="2023-08-02T09:45:03.063" v="25" actId="20577"/>
          <ac:spMkLst>
            <pc:docMk/>
            <pc:sldMk cId="3190522579" sldId="292"/>
            <ac:spMk id="23" creationId="{00CE2860-4BEC-61D3-B7C9-2918827E20C4}"/>
          </ac:spMkLst>
        </pc:spChg>
        <pc:spChg chg="del mod">
          <ac:chgData name="Rimma Rider" userId="a1b21d6b-c181-4463-8adf-c78e109ed792" providerId="ADAL" clId="{2AFC27B5-4A44-483D-A2C6-45923B4C9973}" dt="2023-08-02T09:45:26.774" v="39" actId="478"/>
          <ac:spMkLst>
            <pc:docMk/>
            <pc:sldMk cId="3190522579" sldId="292"/>
            <ac:spMk id="24" creationId="{8EE158F9-3F57-618C-82F2-893A71C0AAB9}"/>
          </ac:spMkLst>
        </pc:spChg>
        <pc:spChg chg="del">
          <ac:chgData name="Rimma Rider" userId="a1b21d6b-c181-4463-8adf-c78e109ed792" providerId="ADAL" clId="{2AFC27B5-4A44-483D-A2C6-45923B4C9973}" dt="2023-08-02T09:45:23.583" v="37" actId="478"/>
          <ac:spMkLst>
            <pc:docMk/>
            <pc:sldMk cId="3190522579" sldId="292"/>
            <ac:spMk id="25" creationId="{CA0E794B-1D41-808E-0E98-817B43D902B0}"/>
          </ac:spMkLst>
        </pc:spChg>
        <pc:spChg chg="del">
          <ac:chgData name="Rimma Rider" userId="a1b21d6b-c181-4463-8adf-c78e109ed792" providerId="ADAL" clId="{2AFC27B5-4A44-483D-A2C6-45923B4C9973}" dt="2023-08-02T09:45:24.955" v="38" actId="478"/>
          <ac:spMkLst>
            <pc:docMk/>
            <pc:sldMk cId="3190522579" sldId="292"/>
            <ac:spMk id="26" creationId="{F21C6AEA-3621-0F5B-4A73-821C9B477CDB}"/>
          </ac:spMkLst>
        </pc:spChg>
      </pc:sldChg>
      <pc:sldChg chg="delSp mod">
        <pc:chgData name="Rimma Rider" userId="a1b21d6b-c181-4463-8adf-c78e109ed792" providerId="ADAL" clId="{2AFC27B5-4A44-483D-A2C6-45923B4C9973}" dt="2023-08-02T09:52:03.480" v="135" actId="478"/>
        <pc:sldMkLst>
          <pc:docMk/>
          <pc:sldMk cId="3762451873" sldId="293"/>
        </pc:sldMkLst>
        <pc:spChg chg="del">
          <ac:chgData name="Rimma Rider" userId="a1b21d6b-c181-4463-8adf-c78e109ed792" providerId="ADAL" clId="{2AFC27B5-4A44-483D-A2C6-45923B4C9973}" dt="2023-08-02T09:51:51.939" v="130" actId="478"/>
          <ac:spMkLst>
            <pc:docMk/>
            <pc:sldMk cId="3762451873" sldId="293"/>
            <ac:spMk id="2" creationId="{5E19B669-C3EC-B2C7-EE58-3D2890B55724}"/>
          </ac:spMkLst>
        </pc:spChg>
        <pc:spChg chg="del">
          <ac:chgData name="Rimma Rider" userId="a1b21d6b-c181-4463-8adf-c78e109ed792" providerId="ADAL" clId="{2AFC27B5-4A44-483D-A2C6-45923B4C9973}" dt="2023-08-02T09:51:58.702" v="132" actId="478"/>
          <ac:spMkLst>
            <pc:docMk/>
            <pc:sldMk cId="3762451873" sldId="293"/>
            <ac:spMk id="3" creationId="{9BABC89F-9311-538D-12C6-69A4150B14C4}"/>
          </ac:spMkLst>
        </pc:spChg>
        <pc:spChg chg="del">
          <ac:chgData name="Rimma Rider" userId="a1b21d6b-c181-4463-8adf-c78e109ed792" providerId="ADAL" clId="{2AFC27B5-4A44-483D-A2C6-45923B4C9973}" dt="2023-08-02T09:52:01.807" v="134" actId="478"/>
          <ac:spMkLst>
            <pc:docMk/>
            <pc:sldMk cId="3762451873" sldId="293"/>
            <ac:spMk id="4" creationId="{63F75B5C-F679-9B1B-740C-F2B99F1BF69F}"/>
          </ac:spMkLst>
        </pc:spChg>
        <pc:spChg chg="del">
          <ac:chgData name="Rimma Rider" userId="a1b21d6b-c181-4463-8adf-c78e109ed792" providerId="ADAL" clId="{2AFC27B5-4A44-483D-A2C6-45923B4C9973}" dt="2023-08-02T09:51:57.600" v="131" actId="478"/>
          <ac:spMkLst>
            <pc:docMk/>
            <pc:sldMk cId="3762451873" sldId="293"/>
            <ac:spMk id="5" creationId="{B13DB80F-E5A0-83C4-A90A-2B9793A59EDB}"/>
          </ac:spMkLst>
        </pc:spChg>
        <pc:spChg chg="del">
          <ac:chgData name="Rimma Rider" userId="a1b21d6b-c181-4463-8adf-c78e109ed792" providerId="ADAL" clId="{2AFC27B5-4A44-483D-A2C6-45923B4C9973}" dt="2023-08-02T09:52:00.674" v="133" actId="478"/>
          <ac:spMkLst>
            <pc:docMk/>
            <pc:sldMk cId="3762451873" sldId="293"/>
            <ac:spMk id="6" creationId="{0D0C68ED-E95F-70FC-12DF-6A03D22E682C}"/>
          </ac:spMkLst>
        </pc:spChg>
        <pc:spChg chg="del">
          <ac:chgData name="Rimma Rider" userId="a1b21d6b-c181-4463-8adf-c78e109ed792" providerId="ADAL" clId="{2AFC27B5-4A44-483D-A2C6-45923B4C9973}" dt="2023-08-02T09:52:03.480" v="135" actId="478"/>
          <ac:spMkLst>
            <pc:docMk/>
            <pc:sldMk cId="3762451873" sldId="293"/>
            <ac:spMk id="7" creationId="{18A41495-492D-006C-0BDB-561DC43952C2}"/>
          </ac:spMkLst>
        </pc:spChg>
      </pc:sldChg>
      <pc:sldChg chg="delSp mod">
        <pc:chgData name="Rimma Rider" userId="a1b21d6b-c181-4463-8adf-c78e109ed792" providerId="ADAL" clId="{2AFC27B5-4A44-483D-A2C6-45923B4C9973}" dt="2023-08-02T09:51:48.679" v="129" actId="478"/>
        <pc:sldMkLst>
          <pc:docMk/>
          <pc:sldMk cId="3504942695" sldId="294"/>
        </pc:sldMkLst>
        <pc:spChg chg="del">
          <ac:chgData name="Rimma Rider" userId="a1b21d6b-c181-4463-8adf-c78e109ed792" providerId="ADAL" clId="{2AFC27B5-4A44-483D-A2C6-45923B4C9973}" dt="2023-08-02T09:51:42.136" v="124" actId="478"/>
          <ac:spMkLst>
            <pc:docMk/>
            <pc:sldMk cId="3504942695" sldId="294"/>
            <ac:spMk id="2" creationId="{4B19E527-ED33-4538-3269-61C56A2400F9}"/>
          </ac:spMkLst>
        </pc:spChg>
        <pc:spChg chg="del">
          <ac:chgData name="Rimma Rider" userId="a1b21d6b-c181-4463-8adf-c78e109ed792" providerId="ADAL" clId="{2AFC27B5-4A44-483D-A2C6-45923B4C9973}" dt="2023-08-02T09:51:46.063" v="127" actId="478"/>
          <ac:spMkLst>
            <pc:docMk/>
            <pc:sldMk cId="3504942695" sldId="294"/>
            <ac:spMk id="3" creationId="{8BC9F07B-531E-FE54-4D02-390D7EBCCED7}"/>
          </ac:spMkLst>
        </pc:spChg>
        <pc:spChg chg="del">
          <ac:chgData name="Rimma Rider" userId="a1b21d6b-c181-4463-8adf-c78e109ed792" providerId="ADAL" clId="{2AFC27B5-4A44-483D-A2C6-45923B4C9973}" dt="2023-08-02T09:51:46.961" v="128" actId="478"/>
          <ac:spMkLst>
            <pc:docMk/>
            <pc:sldMk cId="3504942695" sldId="294"/>
            <ac:spMk id="4" creationId="{915D4440-47CB-DB59-760C-1D13BF75225A}"/>
          </ac:spMkLst>
        </pc:spChg>
        <pc:spChg chg="del">
          <ac:chgData name="Rimma Rider" userId="a1b21d6b-c181-4463-8adf-c78e109ed792" providerId="ADAL" clId="{2AFC27B5-4A44-483D-A2C6-45923B4C9973}" dt="2023-08-02T09:51:43.238" v="125" actId="478"/>
          <ac:spMkLst>
            <pc:docMk/>
            <pc:sldMk cId="3504942695" sldId="294"/>
            <ac:spMk id="5" creationId="{DE9A8200-F73F-2BDD-2D34-8A3895157D92}"/>
          </ac:spMkLst>
        </pc:spChg>
        <pc:spChg chg="del">
          <ac:chgData name="Rimma Rider" userId="a1b21d6b-c181-4463-8adf-c78e109ed792" providerId="ADAL" clId="{2AFC27B5-4A44-483D-A2C6-45923B4C9973}" dt="2023-08-02T09:51:44.010" v="126" actId="478"/>
          <ac:spMkLst>
            <pc:docMk/>
            <pc:sldMk cId="3504942695" sldId="294"/>
            <ac:spMk id="6" creationId="{CBA0CEB1-EC3C-7742-0C36-2FE6FEF0DF00}"/>
          </ac:spMkLst>
        </pc:spChg>
        <pc:spChg chg="del">
          <ac:chgData name="Rimma Rider" userId="a1b21d6b-c181-4463-8adf-c78e109ed792" providerId="ADAL" clId="{2AFC27B5-4A44-483D-A2C6-45923B4C9973}" dt="2023-08-02T09:51:48.679" v="129" actId="478"/>
          <ac:spMkLst>
            <pc:docMk/>
            <pc:sldMk cId="3504942695" sldId="294"/>
            <ac:spMk id="7" creationId="{595557E3-9C0C-5540-EA5A-E0C9A516A8E7}"/>
          </ac:spMkLst>
        </pc:spChg>
      </pc:sldChg>
      <pc:sldChg chg="addSp delSp modSp mod">
        <pc:chgData name="Rimma Rider" userId="a1b21d6b-c181-4463-8adf-c78e109ed792" providerId="ADAL" clId="{2AFC27B5-4A44-483D-A2C6-45923B4C9973}" dt="2023-08-02T09:51:32.244" v="123"/>
        <pc:sldMkLst>
          <pc:docMk/>
          <pc:sldMk cId="1649428686" sldId="297"/>
        </pc:sldMkLst>
        <pc:spChg chg="del">
          <ac:chgData name="Rimma Rider" userId="a1b21d6b-c181-4463-8adf-c78e109ed792" providerId="ADAL" clId="{2AFC27B5-4A44-483D-A2C6-45923B4C9973}" dt="2023-08-02T09:49:32.353" v="68" actId="478"/>
          <ac:spMkLst>
            <pc:docMk/>
            <pc:sldMk cId="1649428686" sldId="297"/>
            <ac:spMk id="2" creationId="{469DA38E-EE48-E66D-7C50-7145DF18666C}"/>
          </ac:spMkLst>
        </pc:spChg>
        <pc:spChg chg="del mod">
          <ac:chgData name="Rimma Rider" userId="a1b21d6b-c181-4463-8adf-c78e109ed792" providerId="ADAL" clId="{2AFC27B5-4A44-483D-A2C6-45923B4C9973}" dt="2023-08-02T09:51:32.244" v="123"/>
          <ac:spMkLst>
            <pc:docMk/>
            <pc:sldMk cId="1649428686" sldId="297"/>
            <ac:spMk id="3" creationId="{8C0F2C1C-64FF-B9C2-83BE-A209FCAA994B}"/>
          </ac:spMkLst>
        </pc:spChg>
        <pc:spChg chg="del">
          <ac:chgData name="Rimma Rider" userId="a1b21d6b-c181-4463-8adf-c78e109ed792" providerId="ADAL" clId="{2AFC27B5-4A44-483D-A2C6-45923B4C9973}" dt="2023-08-02T09:49:44.547" v="71" actId="478"/>
          <ac:spMkLst>
            <pc:docMk/>
            <pc:sldMk cId="1649428686" sldId="297"/>
            <ac:spMk id="6" creationId="{062798FC-AE19-C53A-5A14-28759E76A057}"/>
          </ac:spMkLst>
        </pc:spChg>
        <pc:spChg chg="del">
          <ac:chgData name="Rimma Rider" userId="a1b21d6b-c181-4463-8adf-c78e109ed792" providerId="ADAL" clId="{2AFC27B5-4A44-483D-A2C6-45923B4C9973}" dt="2023-08-02T09:49:45.825" v="72" actId="478"/>
          <ac:spMkLst>
            <pc:docMk/>
            <pc:sldMk cId="1649428686" sldId="297"/>
            <ac:spMk id="7" creationId="{1335F415-EFFD-7D45-BD7B-EE3416D18425}"/>
          </ac:spMkLst>
        </pc:spChg>
        <pc:spChg chg="del">
          <ac:chgData name="Rimma Rider" userId="a1b21d6b-c181-4463-8adf-c78e109ed792" providerId="ADAL" clId="{2AFC27B5-4A44-483D-A2C6-45923B4C9973}" dt="2023-08-02T09:49:54.953" v="82" actId="478"/>
          <ac:spMkLst>
            <pc:docMk/>
            <pc:sldMk cId="1649428686" sldId="297"/>
            <ac:spMk id="8" creationId="{D0F7F2CF-9AB9-2BA0-D888-A75BB32C47D0}"/>
          </ac:spMkLst>
        </pc:spChg>
        <pc:spChg chg="del">
          <ac:chgData name="Rimma Rider" userId="a1b21d6b-c181-4463-8adf-c78e109ed792" providerId="ADAL" clId="{2AFC27B5-4A44-483D-A2C6-45923B4C9973}" dt="2023-08-02T09:49:54.157" v="81" actId="478"/>
          <ac:spMkLst>
            <pc:docMk/>
            <pc:sldMk cId="1649428686" sldId="297"/>
            <ac:spMk id="9" creationId="{A7D8E976-E8AB-24D2-1E68-48593AC767B6}"/>
          </ac:spMkLst>
        </pc:spChg>
        <pc:spChg chg="del">
          <ac:chgData name="Rimma Rider" userId="a1b21d6b-c181-4463-8adf-c78e109ed792" providerId="ADAL" clId="{2AFC27B5-4A44-483D-A2C6-45923B4C9973}" dt="2023-08-02T09:49:55.599" v="83" actId="478"/>
          <ac:spMkLst>
            <pc:docMk/>
            <pc:sldMk cId="1649428686" sldId="297"/>
            <ac:spMk id="10" creationId="{E771896F-AC6F-1C10-EF9E-C967D4172123}"/>
          </ac:spMkLst>
        </pc:spChg>
        <pc:spChg chg="del">
          <ac:chgData name="Rimma Rider" userId="a1b21d6b-c181-4463-8adf-c78e109ed792" providerId="ADAL" clId="{2AFC27B5-4A44-483D-A2C6-45923B4C9973}" dt="2023-08-02T09:49:58.150" v="85" actId="478"/>
          <ac:spMkLst>
            <pc:docMk/>
            <pc:sldMk cId="1649428686" sldId="297"/>
            <ac:spMk id="11" creationId="{12AF8AF6-57BE-1C89-E5CD-FE37A9990242}"/>
          </ac:spMkLst>
        </pc:spChg>
        <pc:spChg chg="del">
          <ac:chgData name="Rimma Rider" userId="a1b21d6b-c181-4463-8adf-c78e109ed792" providerId="ADAL" clId="{2AFC27B5-4A44-483D-A2C6-45923B4C9973}" dt="2023-08-02T09:49:58.735" v="86" actId="478"/>
          <ac:spMkLst>
            <pc:docMk/>
            <pc:sldMk cId="1649428686" sldId="297"/>
            <ac:spMk id="12" creationId="{78AE1525-86B4-8FCF-0A84-A30D2FA07A2D}"/>
          </ac:spMkLst>
        </pc:spChg>
        <pc:spChg chg="del">
          <ac:chgData name="Rimma Rider" userId="a1b21d6b-c181-4463-8adf-c78e109ed792" providerId="ADAL" clId="{2AFC27B5-4A44-483D-A2C6-45923B4C9973}" dt="2023-08-02T09:49:59.669" v="87" actId="478"/>
          <ac:spMkLst>
            <pc:docMk/>
            <pc:sldMk cId="1649428686" sldId="297"/>
            <ac:spMk id="14" creationId="{B6BEC7D1-64DC-01CC-9E82-23A2E85A14A7}"/>
          </ac:spMkLst>
        </pc:spChg>
        <pc:spChg chg="del">
          <ac:chgData name="Rimma Rider" userId="a1b21d6b-c181-4463-8adf-c78e109ed792" providerId="ADAL" clId="{2AFC27B5-4A44-483D-A2C6-45923B4C9973}" dt="2023-08-02T09:50:00.217" v="88" actId="478"/>
          <ac:spMkLst>
            <pc:docMk/>
            <pc:sldMk cId="1649428686" sldId="297"/>
            <ac:spMk id="15" creationId="{3F532C05-2072-401F-D2AF-B8854AD0F844}"/>
          </ac:spMkLst>
        </pc:spChg>
        <pc:spChg chg="del">
          <ac:chgData name="Rimma Rider" userId="a1b21d6b-c181-4463-8adf-c78e109ed792" providerId="ADAL" clId="{2AFC27B5-4A44-483D-A2C6-45923B4C9973}" dt="2023-08-02T09:50:00.768" v="89" actId="478"/>
          <ac:spMkLst>
            <pc:docMk/>
            <pc:sldMk cId="1649428686" sldId="297"/>
            <ac:spMk id="16" creationId="{6A008CCB-3BD9-E813-0369-01EA4C645151}"/>
          </ac:spMkLst>
        </pc:spChg>
        <pc:spChg chg="del">
          <ac:chgData name="Rimma Rider" userId="a1b21d6b-c181-4463-8adf-c78e109ed792" providerId="ADAL" clId="{2AFC27B5-4A44-483D-A2C6-45923B4C9973}" dt="2023-08-02T09:49:49.943" v="77" actId="478"/>
          <ac:spMkLst>
            <pc:docMk/>
            <pc:sldMk cId="1649428686" sldId="297"/>
            <ac:spMk id="18" creationId="{F199207B-3FB1-578A-6B2B-5881C4347617}"/>
          </ac:spMkLst>
        </pc:spChg>
        <pc:spChg chg="del">
          <ac:chgData name="Rimma Rider" userId="a1b21d6b-c181-4463-8adf-c78e109ed792" providerId="ADAL" clId="{2AFC27B5-4A44-483D-A2C6-45923B4C9973}" dt="2023-08-02T09:49:50.714" v="78" actId="478"/>
          <ac:spMkLst>
            <pc:docMk/>
            <pc:sldMk cId="1649428686" sldId="297"/>
            <ac:spMk id="19" creationId="{BDF61851-A800-F9EA-B1DF-5D4C070A6623}"/>
          </ac:spMkLst>
        </pc:spChg>
        <pc:spChg chg="del">
          <ac:chgData name="Rimma Rider" userId="a1b21d6b-c181-4463-8adf-c78e109ed792" providerId="ADAL" clId="{2AFC27B5-4A44-483D-A2C6-45923B4C9973}" dt="2023-08-02T09:49:51.384" v="79" actId="478"/>
          <ac:spMkLst>
            <pc:docMk/>
            <pc:sldMk cId="1649428686" sldId="297"/>
            <ac:spMk id="20" creationId="{C2B47C31-8BDD-95E5-0EEB-6846E5D837ED}"/>
          </ac:spMkLst>
        </pc:spChg>
        <pc:spChg chg="add del">
          <ac:chgData name="Rimma Rider" userId="a1b21d6b-c181-4463-8adf-c78e109ed792" providerId="ADAL" clId="{2AFC27B5-4A44-483D-A2C6-45923B4C9973}" dt="2023-08-02T09:49:52.085" v="80" actId="478"/>
          <ac:spMkLst>
            <pc:docMk/>
            <pc:sldMk cId="1649428686" sldId="297"/>
            <ac:spMk id="21" creationId="{3283833D-C036-B283-8B06-505CAC3BAEA3}"/>
          </ac:spMkLst>
        </pc:spChg>
        <pc:spChg chg="del">
          <ac:chgData name="Rimma Rider" userId="a1b21d6b-c181-4463-8adf-c78e109ed792" providerId="ADAL" clId="{2AFC27B5-4A44-483D-A2C6-45923B4C9973}" dt="2023-08-02T09:49:46.781" v="73" actId="478"/>
          <ac:spMkLst>
            <pc:docMk/>
            <pc:sldMk cId="1649428686" sldId="297"/>
            <ac:spMk id="23" creationId="{60528353-6DF0-2C5C-585D-849923785CE2}"/>
          </ac:spMkLst>
        </pc:spChg>
        <pc:spChg chg="del">
          <ac:chgData name="Rimma Rider" userId="a1b21d6b-c181-4463-8adf-c78e109ed792" providerId="ADAL" clId="{2AFC27B5-4A44-483D-A2C6-45923B4C9973}" dt="2023-08-02T09:49:47.436" v="74" actId="478"/>
          <ac:spMkLst>
            <pc:docMk/>
            <pc:sldMk cId="1649428686" sldId="297"/>
            <ac:spMk id="24" creationId="{809943B8-943D-B955-3775-04C4EAA3EE5B}"/>
          </ac:spMkLst>
        </pc:spChg>
        <pc:spChg chg="del">
          <ac:chgData name="Rimma Rider" userId="a1b21d6b-c181-4463-8adf-c78e109ed792" providerId="ADAL" clId="{2AFC27B5-4A44-483D-A2C6-45923B4C9973}" dt="2023-08-02T09:49:48.200" v="75" actId="478"/>
          <ac:spMkLst>
            <pc:docMk/>
            <pc:sldMk cId="1649428686" sldId="297"/>
            <ac:spMk id="25" creationId="{0DD670E4-8151-FA9E-A227-CB900A61E23A}"/>
          </ac:spMkLst>
        </pc:spChg>
        <pc:spChg chg="del">
          <ac:chgData name="Rimma Rider" userId="a1b21d6b-c181-4463-8adf-c78e109ed792" providerId="ADAL" clId="{2AFC27B5-4A44-483D-A2C6-45923B4C9973}" dt="2023-08-02T09:49:48.815" v="76" actId="478"/>
          <ac:spMkLst>
            <pc:docMk/>
            <pc:sldMk cId="1649428686" sldId="297"/>
            <ac:spMk id="26" creationId="{74C898D1-B281-3900-8447-2D78548B5D60}"/>
          </ac:spMkLst>
        </pc:spChg>
        <pc:spChg chg="del">
          <ac:chgData name="Rimma Rider" userId="a1b21d6b-c181-4463-8adf-c78e109ed792" providerId="ADAL" clId="{2AFC27B5-4A44-483D-A2C6-45923B4C9973}" dt="2023-08-02T09:49:57.488" v="84" actId="478"/>
          <ac:spMkLst>
            <pc:docMk/>
            <pc:sldMk cId="1649428686" sldId="297"/>
            <ac:spMk id="33" creationId="{32964EC5-587B-291B-9253-3A2D30B56B7D}"/>
          </ac:spMkLst>
        </pc:spChg>
        <pc:spChg chg="del mod">
          <ac:chgData name="Rimma Rider" userId="a1b21d6b-c181-4463-8adf-c78e109ed792" providerId="ADAL" clId="{2AFC27B5-4A44-483D-A2C6-45923B4C9973}" dt="2023-08-02T09:50:04.141" v="91" actId="478"/>
          <ac:spMkLst>
            <pc:docMk/>
            <pc:sldMk cId="1649428686" sldId="297"/>
            <ac:spMk id="34" creationId="{1A10EDE1-B3A5-D70D-91BB-D09DC237ACE6}"/>
          </ac:spMkLst>
        </pc:spChg>
      </pc:sldChg>
      <pc:sldChg chg="delSp modSp mod delCm">
        <pc:chgData name="Rimma Rider" userId="a1b21d6b-c181-4463-8adf-c78e109ed792" providerId="ADAL" clId="{2AFC27B5-4A44-483D-A2C6-45923B4C9973}" dt="2023-08-02T09:51:23.514" v="119" actId="478"/>
        <pc:sldMkLst>
          <pc:docMk/>
          <pc:sldMk cId="2179194004" sldId="299"/>
        </pc:sldMkLst>
        <pc:spChg chg="del">
          <ac:chgData name="Rimma Rider" userId="a1b21d6b-c181-4463-8adf-c78e109ed792" providerId="ADAL" clId="{2AFC27B5-4A44-483D-A2C6-45923B4C9973}" dt="2023-08-02T09:50:14.776" v="92" actId="478"/>
          <ac:spMkLst>
            <pc:docMk/>
            <pc:sldMk cId="2179194004" sldId="299"/>
            <ac:spMk id="2" creationId="{CF89F1EB-6F2B-20AB-D518-8969EF69B414}"/>
          </ac:spMkLst>
        </pc:spChg>
        <pc:spChg chg="del">
          <ac:chgData name="Rimma Rider" userId="a1b21d6b-c181-4463-8adf-c78e109ed792" providerId="ADAL" clId="{2AFC27B5-4A44-483D-A2C6-45923B4C9973}" dt="2023-08-02T09:50:16.357" v="93" actId="478"/>
          <ac:spMkLst>
            <pc:docMk/>
            <pc:sldMk cId="2179194004" sldId="299"/>
            <ac:spMk id="3" creationId="{B9ED9239-E4B3-4D77-51A7-67835222FA71}"/>
          </ac:spMkLst>
        </pc:spChg>
        <pc:spChg chg="del">
          <ac:chgData name="Rimma Rider" userId="a1b21d6b-c181-4463-8adf-c78e109ed792" providerId="ADAL" clId="{2AFC27B5-4A44-483D-A2C6-45923B4C9973}" dt="2023-08-02T09:50:17.743" v="94" actId="478"/>
          <ac:spMkLst>
            <pc:docMk/>
            <pc:sldMk cId="2179194004" sldId="299"/>
            <ac:spMk id="4" creationId="{E9479133-8D7C-ABD2-0B38-015B9CA97440}"/>
          </ac:spMkLst>
        </pc:spChg>
        <pc:spChg chg="mod">
          <ac:chgData name="Rimma Rider" userId="a1b21d6b-c181-4463-8adf-c78e109ed792" providerId="ADAL" clId="{2AFC27B5-4A44-483D-A2C6-45923B4C9973}" dt="2023-08-02T09:50:56.723" v="108" actId="14100"/>
          <ac:spMkLst>
            <pc:docMk/>
            <pc:sldMk cId="2179194004" sldId="299"/>
            <ac:spMk id="5" creationId="{F1C30C15-5A92-60D0-4CCF-9451EE88B922}"/>
          </ac:spMkLst>
        </pc:spChg>
        <pc:spChg chg="del mod">
          <ac:chgData name="Rimma Rider" userId="a1b21d6b-c181-4463-8adf-c78e109ed792" providerId="ADAL" clId="{2AFC27B5-4A44-483D-A2C6-45923B4C9973}" dt="2023-08-02T09:50:24.192" v="96" actId="478"/>
          <ac:spMkLst>
            <pc:docMk/>
            <pc:sldMk cId="2179194004" sldId="299"/>
            <ac:spMk id="6" creationId="{CB7DADF5-B602-9E55-BCE2-DE4E859BF18C}"/>
          </ac:spMkLst>
        </pc:spChg>
        <pc:spChg chg="del">
          <ac:chgData name="Rimma Rider" userId="a1b21d6b-c181-4463-8adf-c78e109ed792" providerId="ADAL" clId="{2AFC27B5-4A44-483D-A2C6-45923B4C9973}" dt="2023-08-02T09:51:23.514" v="119" actId="478"/>
          <ac:spMkLst>
            <pc:docMk/>
            <pc:sldMk cId="2179194004" sldId="299"/>
            <ac:spMk id="7" creationId="{2BC49891-0757-883C-D513-51E9D69DAEB8}"/>
          </ac:spMkLst>
        </pc:spChg>
        <pc:spChg chg="del">
          <ac:chgData name="Rimma Rider" userId="a1b21d6b-c181-4463-8adf-c78e109ed792" providerId="ADAL" clId="{2AFC27B5-4A44-483D-A2C6-45923B4C9973}" dt="2023-08-02T09:51:20.778" v="118" actId="478"/>
          <ac:spMkLst>
            <pc:docMk/>
            <pc:sldMk cId="2179194004" sldId="299"/>
            <ac:spMk id="8" creationId="{C588DB33-52C7-1097-04CE-139584A2CCA8}"/>
          </ac:spMkLst>
        </pc:spChg>
        <pc:spChg chg="mod">
          <ac:chgData name="Rimma Rider" userId="a1b21d6b-c181-4463-8adf-c78e109ed792" providerId="ADAL" clId="{2AFC27B5-4A44-483D-A2C6-45923B4C9973}" dt="2023-08-02T09:51:16.304" v="117" actId="20577"/>
          <ac:spMkLst>
            <pc:docMk/>
            <pc:sldMk cId="2179194004" sldId="299"/>
            <ac:spMk id="10" creationId="{D8AEAFDE-D605-187E-7C46-505C7ED17AB8}"/>
          </ac:spMkLst>
        </pc:spChg>
      </pc:sldChg>
      <pc:sldChg chg="add del">
        <pc:chgData name="Rimma Rider" userId="a1b21d6b-c181-4463-8adf-c78e109ed792" providerId="ADAL" clId="{2AFC27B5-4A44-483D-A2C6-45923B4C9973}" dt="2023-08-02T09:46:49.180" v="53"/>
        <pc:sldMkLst>
          <pc:docMk/>
          <pc:sldMk cId="1507926863" sldId="302"/>
        </pc:sldMkLst>
      </pc:sldChg>
      <pc:sldChg chg="delSp add del mod">
        <pc:chgData name="Rimma Rider" userId="a1b21d6b-c181-4463-8adf-c78e109ed792" providerId="ADAL" clId="{2AFC27B5-4A44-483D-A2C6-45923B4C9973}" dt="2023-08-02T09:46:29.989" v="51" actId="2696"/>
        <pc:sldMkLst>
          <pc:docMk/>
          <pc:sldMk cId="1777632006" sldId="302"/>
        </pc:sldMkLst>
        <pc:spChg chg="del">
          <ac:chgData name="Rimma Rider" userId="a1b21d6b-c181-4463-8adf-c78e109ed792" providerId="ADAL" clId="{2AFC27B5-4A44-483D-A2C6-45923B4C9973}" dt="2023-08-02T09:46:17.364" v="47" actId="478"/>
          <ac:spMkLst>
            <pc:docMk/>
            <pc:sldMk cId="1777632006" sldId="302"/>
            <ac:spMk id="2" creationId="{5E19B669-C3EC-B2C7-EE58-3D2890B55724}"/>
          </ac:spMkLst>
        </pc:spChg>
        <pc:spChg chg="del">
          <ac:chgData name="Rimma Rider" userId="a1b21d6b-c181-4463-8adf-c78e109ed792" providerId="ADAL" clId="{2AFC27B5-4A44-483D-A2C6-45923B4C9973}" dt="2023-08-02T09:46:19.958" v="49" actId="478"/>
          <ac:spMkLst>
            <pc:docMk/>
            <pc:sldMk cId="1777632006" sldId="302"/>
            <ac:spMk id="3" creationId="{9BABC89F-9311-538D-12C6-69A4150B14C4}"/>
          </ac:spMkLst>
        </pc:spChg>
        <pc:spChg chg="del">
          <ac:chgData name="Rimma Rider" userId="a1b21d6b-c181-4463-8adf-c78e109ed792" providerId="ADAL" clId="{2AFC27B5-4A44-483D-A2C6-45923B4C9973}" dt="2023-08-02T09:46:18.756" v="48" actId="478"/>
          <ac:spMkLst>
            <pc:docMk/>
            <pc:sldMk cId="1777632006" sldId="302"/>
            <ac:spMk id="5" creationId="{B13DB80F-E5A0-83C4-A90A-2B9793A59EDB}"/>
          </ac:spMkLst>
        </pc:spChg>
        <pc:spChg chg="del">
          <ac:chgData name="Rimma Rider" userId="a1b21d6b-c181-4463-8adf-c78e109ed792" providerId="ADAL" clId="{2AFC27B5-4A44-483D-A2C6-45923B4C9973}" dt="2023-08-02T09:46:21.947" v="50" actId="478"/>
          <ac:spMkLst>
            <pc:docMk/>
            <pc:sldMk cId="1777632006" sldId="302"/>
            <ac:spMk id="6" creationId="{0D0C68ED-E95F-70FC-12DF-6A03D22E682C}"/>
          </ac:spMkLst>
        </pc:spChg>
      </pc:sldChg>
      <pc:sldChg chg="add del">
        <pc:chgData name="Rimma Rider" userId="a1b21d6b-c181-4463-8adf-c78e109ed792" providerId="ADAL" clId="{2AFC27B5-4A44-483D-A2C6-45923B4C9973}" dt="2023-08-02T09:48:12.379" v="65" actId="2696"/>
        <pc:sldMkLst>
          <pc:docMk/>
          <pc:sldMk cId="2646300010" sldId="302"/>
        </pc:sldMkLst>
      </pc:sldChg>
      <pc:sldChg chg="new del">
        <pc:chgData name="Rimma Rider" userId="a1b21d6b-c181-4463-8adf-c78e109ed792" providerId="ADAL" clId="{2AFC27B5-4A44-483D-A2C6-45923B4C9973}" dt="2023-08-02T09:44:39.579" v="10" actId="2696"/>
        <pc:sldMkLst>
          <pc:docMk/>
          <pc:sldMk cId="2790929449" sldId="302"/>
        </pc:sldMkLst>
      </pc:sldChg>
      <pc:sldChg chg="new del">
        <pc:chgData name="Rimma Rider" userId="a1b21d6b-c181-4463-8adf-c78e109ed792" providerId="ADAL" clId="{2AFC27B5-4A44-483D-A2C6-45923B4C9973}" dt="2023-08-02T09:44:31.122" v="8" actId="2696"/>
        <pc:sldMkLst>
          <pc:docMk/>
          <pc:sldMk cId="2922577692" sldId="302"/>
        </pc:sldMkLst>
      </pc:sldChg>
      <pc:sldChg chg="new mod modClrScheme chgLayout">
        <pc:chgData name="Rimma Rider" userId="a1b21d6b-c181-4463-8adf-c78e109ed792" providerId="ADAL" clId="{2AFC27B5-4A44-483D-A2C6-45923B4C9973}" dt="2023-08-02T09:49:03.327" v="67" actId="700"/>
        <pc:sldMkLst>
          <pc:docMk/>
          <pc:sldMk cId="3107722312" sldId="302"/>
        </pc:sldMkLst>
      </pc:sldChg>
      <pc:sldMasterChg chg="addSldLayout modSldLayout">
        <pc:chgData name="Rimma Rider" userId="a1b21d6b-c181-4463-8adf-c78e109ed792" providerId="ADAL" clId="{2AFC27B5-4A44-483D-A2C6-45923B4C9973}" dt="2023-08-02T09:47:51.991" v="64" actId="1076"/>
        <pc:sldMasterMkLst>
          <pc:docMk/>
          <pc:sldMasterMk cId="0" sldId="2147483648"/>
        </pc:sldMasterMkLst>
        <pc:sldLayoutChg chg="addSp delSp modSp mod">
          <pc:chgData name="Rimma Rider" userId="a1b21d6b-c181-4463-8adf-c78e109ed792" providerId="ADAL" clId="{2AFC27B5-4A44-483D-A2C6-45923B4C9973}" dt="2023-08-02T09:43:59.575" v="6" actId="478"/>
          <pc:sldLayoutMkLst>
            <pc:docMk/>
            <pc:sldMasterMk cId="0" sldId="2147483648"/>
            <pc:sldLayoutMk cId="0" sldId="2147483665"/>
          </pc:sldLayoutMkLst>
          <pc:spChg chg="add del mod">
            <ac:chgData name="Rimma Rider" userId="a1b21d6b-c181-4463-8adf-c78e109ed792" providerId="ADAL" clId="{2AFC27B5-4A44-483D-A2C6-45923B4C9973}" dt="2023-08-02T09:43:59.096" v="5" actId="20577"/>
            <ac:spMkLst>
              <pc:docMk/>
              <pc:sldMasterMk cId="0" sldId="2147483648"/>
              <pc:sldLayoutMk cId="0" sldId="2147483665"/>
              <ac:spMk id="5" creationId="{3F9ACD59-E00C-00C6-696F-B9C0D7BEE224}"/>
            </ac:spMkLst>
          </pc:spChg>
          <pc:spChg chg="add del">
            <ac:chgData name="Rimma Rider" userId="a1b21d6b-c181-4463-8adf-c78e109ed792" providerId="ADAL" clId="{2AFC27B5-4A44-483D-A2C6-45923B4C9973}" dt="2023-08-02T09:43:59.575" v="6" actId="478"/>
            <ac:spMkLst>
              <pc:docMk/>
              <pc:sldMasterMk cId="0" sldId="2147483648"/>
              <pc:sldLayoutMk cId="0" sldId="2147483665"/>
              <ac:spMk id="7" creationId="{407F2DB1-9AD3-C2BF-1684-4C8B35EB6668}"/>
            </ac:spMkLst>
          </pc:spChg>
        </pc:sldLayoutChg>
        <pc:sldLayoutChg chg="delSp modSp mod">
          <pc:chgData name="Rimma Rider" userId="a1b21d6b-c181-4463-8adf-c78e109ed792" providerId="ADAL" clId="{2AFC27B5-4A44-483D-A2C6-45923B4C9973}" dt="2023-08-02T09:45:50.302" v="43" actId="1076"/>
          <pc:sldLayoutMkLst>
            <pc:docMk/>
            <pc:sldMasterMk cId="0" sldId="2147483648"/>
            <pc:sldLayoutMk cId="3645359712" sldId="2147483688"/>
          </pc:sldLayoutMkLst>
          <pc:spChg chg="del">
            <ac:chgData name="Rimma Rider" userId="a1b21d6b-c181-4463-8adf-c78e109ed792" providerId="ADAL" clId="{2AFC27B5-4A44-483D-A2C6-45923B4C9973}" dt="2023-08-02T09:45:48.174" v="42" actId="478"/>
            <ac:spMkLst>
              <pc:docMk/>
              <pc:sldMasterMk cId="0" sldId="2147483648"/>
              <pc:sldLayoutMk cId="3645359712" sldId="2147483688"/>
              <ac:spMk id="2" creationId="{68410EC2-45B9-A9CA-5D6A-271AE215B529}"/>
            </ac:spMkLst>
          </pc:spChg>
          <pc:picChg chg="mod">
            <ac:chgData name="Rimma Rider" userId="a1b21d6b-c181-4463-8adf-c78e109ed792" providerId="ADAL" clId="{2AFC27B5-4A44-483D-A2C6-45923B4C9973}" dt="2023-08-02T09:45:50.302" v="43" actId="1076"/>
            <ac:picMkLst>
              <pc:docMk/>
              <pc:sldMasterMk cId="0" sldId="2147483648"/>
              <pc:sldLayoutMk cId="3645359712" sldId="2147483688"/>
              <ac:picMk id="8" creationId="{74A1CD08-728F-5663-66A2-8B302A987F6C}"/>
            </ac:picMkLst>
          </pc:picChg>
        </pc:sldLayoutChg>
        <pc:sldLayoutChg chg="addSp delSp modSp new mod">
          <pc:chgData name="Rimma Rider" userId="a1b21d6b-c181-4463-8adf-c78e109ed792" providerId="ADAL" clId="{2AFC27B5-4A44-483D-A2C6-45923B4C9973}" dt="2023-08-02T09:47:51.991" v="64" actId="1076"/>
          <pc:sldLayoutMkLst>
            <pc:docMk/>
            <pc:sldMasterMk cId="0" sldId="2147483648"/>
            <pc:sldLayoutMk cId="2499788570" sldId="2147483699"/>
          </pc:sldLayoutMkLst>
          <pc:spChg chg="del">
            <ac:chgData name="Rimma Rider" userId="a1b21d6b-c181-4463-8adf-c78e109ed792" providerId="ADAL" clId="{2AFC27B5-4A44-483D-A2C6-45923B4C9973}" dt="2023-08-02T09:47:18.830" v="55" actId="478"/>
            <ac:spMkLst>
              <pc:docMk/>
              <pc:sldMasterMk cId="0" sldId="2147483648"/>
              <pc:sldLayoutMk cId="2499788570" sldId="2147483699"/>
              <ac:spMk id="2" creationId="{09E56A55-CBC3-C10B-4F1D-5173E66E3B5C}"/>
            </ac:spMkLst>
          </pc:spChg>
          <pc:spChg chg="del">
            <ac:chgData name="Rimma Rider" userId="a1b21d6b-c181-4463-8adf-c78e109ed792" providerId="ADAL" clId="{2AFC27B5-4A44-483D-A2C6-45923B4C9973}" dt="2023-08-02T09:47:21.506" v="57" actId="478"/>
            <ac:spMkLst>
              <pc:docMk/>
              <pc:sldMasterMk cId="0" sldId="2147483648"/>
              <pc:sldLayoutMk cId="2499788570" sldId="2147483699"/>
              <ac:spMk id="3" creationId="{3141C267-BB80-634E-0247-3F60BD166CAC}"/>
            </ac:spMkLst>
          </pc:spChg>
          <pc:spChg chg="del">
            <ac:chgData name="Rimma Rider" userId="a1b21d6b-c181-4463-8adf-c78e109ed792" providerId="ADAL" clId="{2AFC27B5-4A44-483D-A2C6-45923B4C9973}" dt="2023-08-02T09:47:20.087" v="56" actId="478"/>
            <ac:spMkLst>
              <pc:docMk/>
              <pc:sldMasterMk cId="0" sldId="2147483648"/>
              <pc:sldLayoutMk cId="2499788570" sldId="2147483699"/>
              <ac:spMk id="4" creationId="{C2C80C4D-FACE-8DCF-B188-A955D8586C76}"/>
            </ac:spMkLst>
          </pc:spChg>
          <pc:spChg chg="del">
            <ac:chgData name="Rimma Rider" userId="a1b21d6b-c181-4463-8adf-c78e109ed792" providerId="ADAL" clId="{2AFC27B5-4A44-483D-A2C6-45923B4C9973}" dt="2023-08-02T09:47:22.465" v="58" actId="478"/>
            <ac:spMkLst>
              <pc:docMk/>
              <pc:sldMasterMk cId="0" sldId="2147483648"/>
              <pc:sldLayoutMk cId="2499788570" sldId="2147483699"/>
              <ac:spMk id="5" creationId="{642E49A0-BB05-8AE8-9C55-829EFEF0B839}"/>
            </ac:spMkLst>
          </pc:spChg>
          <pc:spChg chg="add del">
            <ac:chgData name="Rimma Rider" userId="a1b21d6b-c181-4463-8adf-c78e109ed792" providerId="ADAL" clId="{2AFC27B5-4A44-483D-A2C6-45923B4C9973}" dt="2023-08-02T09:47:37.504" v="60" actId="478"/>
            <ac:spMkLst>
              <pc:docMk/>
              <pc:sldMasterMk cId="0" sldId="2147483648"/>
              <pc:sldLayoutMk cId="2499788570" sldId="2147483699"/>
              <ac:spMk id="7" creationId="{79EF64D8-5F99-1985-6783-49E46CDFA07D}"/>
            </ac:spMkLst>
          </pc:spChg>
          <pc:spChg chg="add mod">
            <ac:chgData name="Rimma Rider" userId="a1b21d6b-c181-4463-8adf-c78e109ed792" providerId="ADAL" clId="{2AFC27B5-4A44-483D-A2C6-45923B4C9973}" dt="2023-08-02T09:47:41.319" v="62" actId="1076"/>
            <ac:spMkLst>
              <pc:docMk/>
              <pc:sldMasterMk cId="0" sldId="2147483648"/>
              <pc:sldLayoutMk cId="2499788570" sldId="2147483699"/>
              <ac:spMk id="8" creationId="{6FB4DB30-6A36-4DE1-B121-3C5D8AE26F81}"/>
            </ac:spMkLst>
          </pc:spChg>
          <pc:spChg chg="add mod">
            <ac:chgData name="Rimma Rider" userId="a1b21d6b-c181-4463-8adf-c78e109ed792" providerId="ADAL" clId="{2AFC27B5-4A44-483D-A2C6-45923B4C9973}" dt="2023-08-02T09:47:51.991" v="64" actId="1076"/>
            <ac:spMkLst>
              <pc:docMk/>
              <pc:sldMasterMk cId="0" sldId="2147483648"/>
              <pc:sldLayoutMk cId="2499788570" sldId="2147483699"/>
              <ac:spMk id="9" creationId="{3F095B88-18E3-527C-48D0-4EAD52F52133}"/>
            </ac:spMkLst>
          </pc:spChg>
        </pc:sldLayoutChg>
      </pc:sldMasterChg>
    </pc:docChg>
  </pc:docChgLst>
  <pc:docChgLst>
    <pc:chgData name="Rimma Rider" userId="a1b21d6b-c181-4463-8adf-c78e109ed792" providerId="ADAL" clId="{374AE71C-57BF-4333-A4E9-4E1F2ED066DD}"/>
    <pc:docChg chg="undo custSel delSld modSld modMainMaster">
      <pc:chgData name="Rimma Rider" userId="a1b21d6b-c181-4463-8adf-c78e109ed792" providerId="ADAL" clId="{374AE71C-57BF-4333-A4E9-4E1F2ED066DD}" dt="2023-08-04T09:08:54.273" v="1304" actId="20577"/>
      <pc:docMkLst>
        <pc:docMk/>
      </pc:docMkLst>
      <pc:sldChg chg="modSp mod">
        <pc:chgData name="Rimma Rider" userId="a1b21d6b-c181-4463-8adf-c78e109ed792" providerId="ADAL" clId="{374AE71C-57BF-4333-A4E9-4E1F2ED066DD}" dt="2023-08-03T11:18:24.178" v="1169" actId="20577"/>
        <pc:sldMkLst>
          <pc:docMk/>
          <pc:sldMk cId="2652302294" sldId="279"/>
        </pc:sldMkLst>
        <pc:spChg chg="mod">
          <ac:chgData name="Rimma Rider" userId="a1b21d6b-c181-4463-8adf-c78e109ed792" providerId="ADAL" clId="{374AE71C-57BF-4333-A4E9-4E1F2ED066DD}" dt="2023-08-03T11:18:24.178" v="1169" actId="20577"/>
          <ac:spMkLst>
            <pc:docMk/>
            <pc:sldMk cId="2652302294" sldId="279"/>
            <ac:spMk id="4" creationId="{702EEDAB-70F7-92C5-8FA6-3FA16897687F}"/>
          </ac:spMkLst>
        </pc:spChg>
      </pc:sldChg>
      <pc:sldChg chg="modSp mod">
        <pc:chgData name="Rimma Rider" userId="a1b21d6b-c181-4463-8adf-c78e109ed792" providerId="ADAL" clId="{374AE71C-57BF-4333-A4E9-4E1F2ED066DD}" dt="2023-08-03T09:48:46.240" v="20" actId="20577"/>
        <pc:sldMkLst>
          <pc:docMk/>
          <pc:sldMk cId="1023462751" sldId="284"/>
        </pc:sldMkLst>
        <pc:spChg chg="mod">
          <ac:chgData name="Rimma Rider" userId="a1b21d6b-c181-4463-8adf-c78e109ed792" providerId="ADAL" clId="{374AE71C-57BF-4333-A4E9-4E1F2ED066DD}" dt="2023-08-03T09:48:46.240" v="20" actId="20577"/>
          <ac:spMkLst>
            <pc:docMk/>
            <pc:sldMk cId="1023462751" sldId="284"/>
            <ac:spMk id="5" creationId="{65712C58-AAF9-F87B-B047-B78EBF1548CF}"/>
          </ac:spMkLst>
        </pc:spChg>
      </pc:sldChg>
      <pc:sldChg chg="addSp delSp modSp mod">
        <pc:chgData name="Rimma Rider" userId="a1b21d6b-c181-4463-8adf-c78e109ed792" providerId="ADAL" clId="{374AE71C-57BF-4333-A4E9-4E1F2ED066DD}" dt="2023-08-04T09:05:59.126" v="1216" actId="20577"/>
        <pc:sldMkLst>
          <pc:docMk/>
          <pc:sldMk cId="3190522579" sldId="292"/>
        </pc:sldMkLst>
        <pc:spChg chg="add mod">
          <ac:chgData name="Rimma Rider" userId="a1b21d6b-c181-4463-8adf-c78e109ed792" providerId="ADAL" clId="{374AE71C-57BF-4333-A4E9-4E1F2ED066DD}" dt="2023-08-03T09:55:03.878" v="406" actId="207"/>
          <ac:spMkLst>
            <pc:docMk/>
            <pc:sldMk cId="3190522579" sldId="292"/>
            <ac:spMk id="2" creationId="{E717678C-9AC4-2FCE-747B-8EA64C2FD3E9}"/>
          </ac:spMkLst>
        </pc:spChg>
        <pc:spChg chg="add mod">
          <ac:chgData name="Rimma Rider" userId="a1b21d6b-c181-4463-8adf-c78e109ed792" providerId="ADAL" clId="{374AE71C-57BF-4333-A4E9-4E1F2ED066DD}" dt="2023-08-04T09:05:01.742" v="1190" actId="1076"/>
          <ac:spMkLst>
            <pc:docMk/>
            <pc:sldMk cId="3190522579" sldId="292"/>
            <ac:spMk id="10" creationId="{C6F0964F-F7D9-04AD-D925-19DD081CD092}"/>
          </ac:spMkLst>
        </pc:spChg>
        <pc:spChg chg="add mod">
          <ac:chgData name="Rimma Rider" userId="a1b21d6b-c181-4463-8adf-c78e109ed792" providerId="ADAL" clId="{374AE71C-57BF-4333-A4E9-4E1F2ED066DD}" dt="2023-08-04T09:05:06.597" v="1192" actId="1076"/>
          <ac:spMkLst>
            <pc:docMk/>
            <pc:sldMk cId="3190522579" sldId="292"/>
            <ac:spMk id="11" creationId="{E3DF44D5-E3DB-627B-6DF1-E80190D622CB}"/>
          </ac:spMkLst>
        </pc:spChg>
        <pc:spChg chg="add del mod">
          <ac:chgData name="Rimma Rider" userId="a1b21d6b-c181-4463-8adf-c78e109ed792" providerId="ADAL" clId="{374AE71C-57BF-4333-A4E9-4E1F2ED066DD}" dt="2023-08-04T09:05:44.863" v="1204" actId="478"/>
          <ac:spMkLst>
            <pc:docMk/>
            <pc:sldMk cId="3190522579" sldId="292"/>
            <ac:spMk id="12" creationId="{3F13E8B7-23B3-48C7-02EF-E46A016F87DF}"/>
          </ac:spMkLst>
        </pc:spChg>
        <pc:spChg chg="add mod">
          <ac:chgData name="Rimma Rider" userId="a1b21d6b-c181-4463-8adf-c78e109ed792" providerId="ADAL" clId="{374AE71C-57BF-4333-A4E9-4E1F2ED066DD}" dt="2023-08-04T09:05:36.670" v="1202" actId="20577"/>
          <ac:spMkLst>
            <pc:docMk/>
            <pc:sldMk cId="3190522579" sldId="292"/>
            <ac:spMk id="14" creationId="{1093C115-AE5C-F357-48EE-DEB7678F2ABF}"/>
          </ac:spMkLst>
        </pc:spChg>
        <pc:spChg chg="add mod">
          <ac:chgData name="Rimma Rider" userId="a1b21d6b-c181-4463-8adf-c78e109ed792" providerId="ADAL" clId="{374AE71C-57BF-4333-A4E9-4E1F2ED066DD}" dt="2023-08-04T09:05:59.126" v="1216" actId="20577"/>
          <ac:spMkLst>
            <pc:docMk/>
            <pc:sldMk cId="3190522579" sldId="292"/>
            <ac:spMk id="15" creationId="{DE4BB975-4CFD-AE8E-177E-8F2FE5F39274}"/>
          </ac:spMkLst>
        </pc:spChg>
        <pc:spChg chg="mod">
          <ac:chgData name="Rimma Rider" userId="a1b21d6b-c181-4463-8adf-c78e109ed792" providerId="ADAL" clId="{374AE71C-57BF-4333-A4E9-4E1F2ED066DD}" dt="2023-08-03T09:54:32.914" v="402" actId="1076"/>
          <ac:spMkLst>
            <pc:docMk/>
            <pc:sldMk cId="3190522579" sldId="292"/>
            <ac:spMk id="22" creationId="{E5A248A0-BBCA-8F30-EFAF-85DD5532B384}"/>
          </ac:spMkLst>
        </pc:spChg>
        <pc:spChg chg="mod">
          <ac:chgData name="Rimma Rider" userId="a1b21d6b-c181-4463-8adf-c78e109ed792" providerId="ADAL" clId="{374AE71C-57BF-4333-A4E9-4E1F2ED066DD}" dt="2023-08-03T09:54:36.774" v="403" actId="1076"/>
          <ac:spMkLst>
            <pc:docMk/>
            <pc:sldMk cId="3190522579" sldId="292"/>
            <ac:spMk id="23" creationId="{00CE2860-4BEC-61D3-B7C9-2918827E20C4}"/>
          </ac:spMkLst>
        </pc:spChg>
      </pc:sldChg>
      <pc:sldChg chg="delSp modSp mod">
        <pc:chgData name="Rimma Rider" userId="a1b21d6b-c181-4463-8adf-c78e109ed792" providerId="ADAL" clId="{374AE71C-57BF-4333-A4E9-4E1F2ED066DD}" dt="2023-08-03T11:19:19.474" v="1187" actId="20577"/>
        <pc:sldMkLst>
          <pc:docMk/>
          <pc:sldMk cId="2179194004" sldId="299"/>
        </pc:sldMkLst>
        <pc:spChg chg="del">
          <ac:chgData name="Rimma Rider" userId="a1b21d6b-c181-4463-8adf-c78e109ed792" providerId="ADAL" clId="{374AE71C-57BF-4333-A4E9-4E1F2ED066DD}" dt="2023-08-03T11:17:19.880" v="1156" actId="478"/>
          <ac:spMkLst>
            <pc:docMk/>
            <pc:sldMk cId="2179194004" sldId="299"/>
            <ac:spMk id="5" creationId="{F1C30C15-5A92-60D0-4CCF-9451EE88B922}"/>
          </ac:spMkLst>
        </pc:spChg>
        <pc:spChg chg="mod">
          <ac:chgData name="Rimma Rider" userId="a1b21d6b-c181-4463-8adf-c78e109ed792" providerId="ADAL" clId="{374AE71C-57BF-4333-A4E9-4E1F2ED066DD}" dt="2023-08-03T11:19:19.474" v="1187" actId="20577"/>
          <ac:spMkLst>
            <pc:docMk/>
            <pc:sldMk cId="2179194004" sldId="299"/>
            <ac:spMk id="10" creationId="{D8AEAFDE-D605-187E-7C46-505C7ED17AB8}"/>
          </ac:spMkLst>
        </pc:spChg>
      </pc:sldChg>
      <pc:sldChg chg="del">
        <pc:chgData name="Rimma Rider" userId="a1b21d6b-c181-4463-8adf-c78e109ed792" providerId="ADAL" clId="{374AE71C-57BF-4333-A4E9-4E1F2ED066DD}" dt="2023-08-03T09:52:01.797" v="354" actId="2696"/>
        <pc:sldMkLst>
          <pc:docMk/>
          <pc:sldMk cId="3107722312" sldId="302"/>
        </pc:sldMkLst>
      </pc:sldChg>
      <pc:sldMasterChg chg="modSldLayout">
        <pc:chgData name="Rimma Rider" userId="a1b21d6b-c181-4463-8adf-c78e109ed792" providerId="ADAL" clId="{374AE71C-57BF-4333-A4E9-4E1F2ED066DD}" dt="2023-08-04T09:08:54.273" v="1304" actId="20577"/>
        <pc:sldMasterMkLst>
          <pc:docMk/>
          <pc:sldMasterMk cId="0" sldId="2147483648"/>
        </pc:sldMasterMkLst>
        <pc:sldLayoutChg chg="modSp mod">
          <pc:chgData name="Rimma Rider" userId="a1b21d6b-c181-4463-8adf-c78e109ed792" providerId="ADAL" clId="{374AE71C-57BF-4333-A4E9-4E1F2ED066DD}" dt="2023-08-03T09:48:34.143" v="11" actId="20577"/>
          <pc:sldLayoutMkLst>
            <pc:docMk/>
            <pc:sldMasterMk cId="0" sldId="2147483648"/>
            <pc:sldLayoutMk cId="0" sldId="2147483661"/>
          </pc:sldLayoutMkLst>
          <pc:spChg chg="mod">
            <ac:chgData name="Rimma Rider" userId="a1b21d6b-c181-4463-8adf-c78e109ed792" providerId="ADAL" clId="{374AE71C-57BF-4333-A4E9-4E1F2ED066DD}" dt="2023-08-03T09:48:34.143" v="11" actId="20577"/>
            <ac:spMkLst>
              <pc:docMk/>
              <pc:sldMasterMk cId="0" sldId="2147483648"/>
              <pc:sldLayoutMk cId="0" sldId="2147483661"/>
              <ac:spMk id="12" creationId="{01C92828-EDA5-783E-D764-1F35EF516D5B}"/>
            </ac:spMkLst>
          </pc:spChg>
        </pc:sldLayoutChg>
        <pc:sldLayoutChg chg="addSp delSp modSp mod">
          <pc:chgData name="Rimma Rider" userId="a1b21d6b-c181-4463-8adf-c78e109ed792" providerId="ADAL" clId="{374AE71C-57BF-4333-A4E9-4E1F2ED066DD}" dt="2023-08-03T09:53:40.941" v="369" actId="478"/>
          <pc:sldLayoutMkLst>
            <pc:docMk/>
            <pc:sldMasterMk cId="0" sldId="2147483648"/>
            <pc:sldLayoutMk cId="3645359712" sldId="2147483688"/>
          </pc:sldLayoutMkLst>
          <pc:spChg chg="add del mod">
            <ac:chgData name="Rimma Rider" userId="a1b21d6b-c181-4463-8adf-c78e109ed792" providerId="ADAL" clId="{374AE71C-57BF-4333-A4E9-4E1F2ED066DD}" dt="2023-08-03T09:53:34.920" v="367" actId="478"/>
            <ac:spMkLst>
              <pc:docMk/>
              <pc:sldMasterMk cId="0" sldId="2147483648"/>
              <pc:sldLayoutMk cId="3645359712" sldId="2147483688"/>
              <ac:spMk id="9" creationId="{FF92DAE7-0B7B-0973-B33A-4091CAA12C5B}"/>
            </ac:spMkLst>
          </pc:spChg>
          <pc:picChg chg="del">
            <ac:chgData name="Rimma Rider" userId="a1b21d6b-c181-4463-8adf-c78e109ed792" providerId="ADAL" clId="{374AE71C-57BF-4333-A4E9-4E1F2ED066DD}" dt="2023-08-03T09:52:29.978" v="355" actId="478"/>
            <ac:picMkLst>
              <pc:docMk/>
              <pc:sldMasterMk cId="0" sldId="2147483648"/>
              <pc:sldLayoutMk cId="3645359712" sldId="2147483688"/>
              <ac:picMk id="2" creationId="{00000000-0008-0000-0000-000004000000}"/>
            </ac:picMkLst>
          </pc:picChg>
          <pc:picChg chg="del">
            <ac:chgData name="Rimma Rider" userId="a1b21d6b-c181-4463-8adf-c78e109ed792" providerId="ADAL" clId="{374AE71C-57BF-4333-A4E9-4E1F2ED066DD}" dt="2023-08-03T09:52:30.627" v="356" actId="478"/>
            <ac:picMkLst>
              <pc:docMk/>
              <pc:sldMasterMk cId="0" sldId="2147483648"/>
              <pc:sldLayoutMk cId="3645359712" sldId="2147483688"/>
              <ac:picMk id="6" creationId="{00000000-0008-0000-0000-000005000000}"/>
            </ac:picMkLst>
          </pc:picChg>
          <pc:picChg chg="add mod">
            <ac:chgData name="Rimma Rider" userId="a1b21d6b-c181-4463-8adf-c78e109ed792" providerId="ADAL" clId="{374AE71C-57BF-4333-A4E9-4E1F2ED066DD}" dt="2023-08-03T09:52:54.728" v="360" actId="1076"/>
            <ac:picMkLst>
              <pc:docMk/>
              <pc:sldMasterMk cId="0" sldId="2147483648"/>
              <pc:sldLayoutMk cId="3645359712" sldId="2147483688"/>
              <ac:picMk id="8" creationId="{610941C1-7975-70FA-35ED-4D886C0E0693}"/>
            </ac:picMkLst>
          </pc:picChg>
          <pc:picChg chg="add del">
            <ac:chgData name="Rimma Rider" userId="a1b21d6b-c181-4463-8adf-c78e109ed792" providerId="ADAL" clId="{374AE71C-57BF-4333-A4E9-4E1F2ED066DD}" dt="2023-08-03T09:53:40.941" v="369" actId="478"/>
            <ac:picMkLst>
              <pc:docMk/>
              <pc:sldMasterMk cId="0" sldId="2147483648"/>
              <pc:sldLayoutMk cId="3645359712" sldId="2147483688"/>
              <ac:picMk id="11" creationId="{4CA363E5-D590-761A-D154-89F34FF981C6}"/>
            </ac:picMkLst>
          </pc:picChg>
          <pc:picChg chg="add del">
            <ac:chgData name="Rimma Rider" userId="a1b21d6b-c181-4463-8adf-c78e109ed792" providerId="ADAL" clId="{374AE71C-57BF-4333-A4E9-4E1F2ED066DD}" dt="2023-08-03T09:52:34.596" v="358"/>
            <ac:picMkLst>
              <pc:docMk/>
              <pc:sldMasterMk cId="0" sldId="2147483648"/>
              <pc:sldLayoutMk cId="3645359712" sldId="2147483688"/>
              <ac:picMk id="1025" creationId="{19DF44D0-18C9-2048-7783-D905C5FC191B}"/>
            </ac:picMkLst>
          </pc:picChg>
        </pc:sldLayoutChg>
        <pc:sldLayoutChg chg="addSp delSp modSp mod">
          <pc:chgData name="Rimma Rider" userId="a1b21d6b-c181-4463-8adf-c78e109ed792" providerId="ADAL" clId="{374AE71C-57BF-4333-A4E9-4E1F2ED066DD}" dt="2023-08-04T09:08:54.273" v="1304" actId="20577"/>
          <pc:sldLayoutMkLst>
            <pc:docMk/>
            <pc:sldMasterMk cId="0" sldId="2147483648"/>
            <pc:sldLayoutMk cId="3718203606" sldId="2147483689"/>
          </pc:sldLayoutMkLst>
          <pc:spChg chg="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4" creationId="{10F50D94-8EDF-0867-7C6E-5AF6EF58DB62}"/>
            </ac:spMkLst>
          </pc:spChg>
          <pc:spChg chg="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5" creationId="{700F8610-36C5-2A83-30C8-4E48393117D1}"/>
            </ac:spMkLst>
          </pc:spChg>
          <pc:spChg chg="del">
            <ac:chgData name="Rimma Rider" userId="a1b21d6b-c181-4463-8adf-c78e109ed792" providerId="ADAL" clId="{374AE71C-57BF-4333-A4E9-4E1F2ED066DD}" dt="2023-08-03T09:55:33.281" v="407" actId="478"/>
            <ac:spMkLst>
              <pc:docMk/>
              <pc:sldMasterMk cId="0" sldId="2147483648"/>
              <pc:sldLayoutMk cId="3718203606" sldId="2147483689"/>
              <ac:spMk id="6" creationId="{870B98CD-DDCC-6D27-2C64-B601EE189DBE}"/>
            </ac:spMkLst>
          </pc:spChg>
          <pc:spChg chg="del mod">
            <ac:chgData name="Rimma Rider" userId="a1b21d6b-c181-4463-8adf-c78e109ed792" providerId="ADAL" clId="{374AE71C-57BF-4333-A4E9-4E1F2ED066DD}" dt="2023-08-03T09:55:36.887" v="411" actId="478"/>
            <ac:spMkLst>
              <pc:docMk/>
              <pc:sldMasterMk cId="0" sldId="2147483648"/>
              <pc:sldLayoutMk cId="3718203606" sldId="2147483689"/>
              <ac:spMk id="7" creationId="{83E7C645-4122-EE3F-118A-A8A13A15FFDB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9" creationId="{4EA0CD9E-CA69-A5DA-9499-CA8AE59FA24E}"/>
            </ac:spMkLst>
          </pc:spChg>
          <pc:spChg chg="add mod">
            <ac:chgData name="Rimma Rider" userId="a1b21d6b-c181-4463-8adf-c78e109ed792" providerId="ADAL" clId="{374AE71C-57BF-4333-A4E9-4E1F2ED066DD}" dt="2023-08-04T09:06:34.941" v="1220" actId="14100"/>
            <ac:spMkLst>
              <pc:docMk/>
              <pc:sldMasterMk cId="0" sldId="2147483648"/>
              <pc:sldLayoutMk cId="3718203606" sldId="2147483689"/>
              <ac:spMk id="10" creationId="{B2F8C9E2-C618-042A-A07E-F58B44C9DDEC}"/>
            </ac:spMkLst>
          </pc:spChg>
          <pc:spChg chg="del">
            <ac:chgData name="Rimma Rider" userId="a1b21d6b-c181-4463-8adf-c78e109ed792" providerId="ADAL" clId="{374AE71C-57BF-4333-A4E9-4E1F2ED066DD}" dt="2023-08-03T09:55:38.561" v="413" actId="478"/>
            <ac:spMkLst>
              <pc:docMk/>
              <pc:sldMasterMk cId="0" sldId="2147483648"/>
              <pc:sldLayoutMk cId="3718203606" sldId="2147483689"/>
              <ac:spMk id="13" creationId="{36578C4E-B53D-45AA-E4D5-FA316D012D92}"/>
            </ac:spMkLst>
          </pc:spChg>
          <pc:spChg chg="add del mod">
            <ac:chgData name="Rimma Rider" userId="a1b21d6b-c181-4463-8adf-c78e109ed792" providerId="ADAL" clId="{374AE71C-57BF-4333-A4E9-4E1F2ED066DD}" dt="2023-08-03T09:58:00.571" v="472" actId="478"/>
            <ac:spMkLst>
              <pc:docMk/>
              <pc:sldMasterMk cId="0" sldId="2147483648"/>
              <pc:sldLayoutMk cId="3718203606" sldId="2147483689"/>
              <ac:spMk id="15" creationId="{E4A77487-FDBC-CF12-0F80-EB379D9F596F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17" creationId="{AFB87AAB-5A82-957E-F175-B0A199CD1A1A}"/>
            </ac:spMkLst>
          </pc:spChg>
          <pc:spChg chg="add del mod">
            <ac:chgData name="Rimma Rider" userId="a1b21d6b-c181-4463-8adf-c78e109ed792" providerId="ADAL" clId="{374AE71C-57BF-4333-A4E9-4E1F2ED066DD}" dt="2023-08-03T09:58:18.596" v="510"/>
            <ac:spMkLst>
              <pc:docMk/>
              <pc:sldMasterMk cId="0" sldId="2147483648"/>
              <pc:sldLayoutMk cId="3718203606" sldId="2147483689"/>
              <ac:spMk id="18" creationId="{6FF08A8C-254C-FDA4-D1E7-62A1AAE95EAD}"/>
            </ac:spMkLst>
          </pc:spChg>
          <pc:spChg chg="del">
            <ac:chgData name="Rimma Rider" userId="a1b21d6b-c181-4463-8adf-c78e109ed792" providerId="ADAL" clId="{374AE71C-57BF-4333-A4E9-4E1F2ED066DD}" dt="2023-08-03T09:55:42.386" v="416" actId="478"/>
            <ac:spMkLst>
              <pc:docMk/>
              <pc:sldMasterMk cId="0" sldId="2147483648"/>
              <pc:sldLayoutMk cId="3718203606" sldId="2147483689"/>
              <ac:spMk id="19" creationId="{273A3276-6971-31B9-5FF7-175FFFCE0E01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20" creationId="{B96876E3-76A8-17A4-BCA8-FBF43A145DE0}"/>
            </ac:spMkLst>
          </pc:spChg>
          <pc:spChg chg="del">
            <ac:chgData name="Rimma Rider" userId="a1b21d6b-c181-4463-8adf-c78e109ed792" providerId="ADAL" clId="{374AE71C-57BF-4333-A4E9-4E1F2ED066DD}" dt="2023-08-03T09:55:41.045" v="415" actId="478"/>
            <ac:spMkLst>
              <pc:docMk/>
              <pc:sldMasterMk cId="0" sldId="2147483648"/>
              <pc:sldLayoutMk cId="3718203606" sldId="2147483689"/>
              <ac:spMk id="22" creationId="{E2BA2402-0016-B2B8-9096-7C5492EE9565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23" creationId="{749307D6-D9DC-9753-6B4F-CFE10F54EAD2}"/>
            </ac:spMkLst>
          </pc:spChg>
          <pc:spChg chg="add mod">
            <ac:chgData name="Rimma Rider" userId="a1b21d6b-c181-4463-8adf-c78e109ed792" providerId="ADAL" clId="{374AE71C-57BF-4333-A4E9-4E1F2ED066DD}" dt="2023-08-04T09:08:54.273" v="1304" actId="20577"/>
            <ac:spMkLst>
              <pc:docMk/>
              <pc:sldMasterMk cId="0" sldId="2147483648"/>
              <pc:sldLayoutMk cId="3718203606" sldId="2147483689"/>
              <ac:spMk id="26" creationId="{C4F1230C-165F-3D63-FC6F-8FCA4D5A32C7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27" creationId="{07922180-DB7D-7D7F-BAF4-0AB753FF63DA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28" creationId="{359FC9B3-8AC2-6C2D-5D73-A9756AE7631C}"/>
            </ac:spMkLst>
          </pc:spChg>
          <pc:spChg chg="add mod">
            <ac:chgData name="Rimma Rider" userId="a1b21d6b-c181-4463-8adf-c78e109ed792" providerId="ADAL" clId="{374AE71C-57BF-4333-A4E9-4E1F2ED066DD}" dt="2023-08-04T09:06:50.779" v="1221" actId="20577"/>
            <ac:spMkLst>
              <pc:docMk/>
              <pc:sldMasterMk cId="0" sldId="2147483648"/>
              <pc:sldLayoutMk cId="3718203606" sldId="2147483689"/>
              <ac:spMk id="30" creationId="{5F72FCB5-0654-1A55-B943-8D1FD1A0673E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31" creationId="{4B5789B5-8C0D-9B5C-EAE0-7C51A7441A36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32" creationId="{E349A005-57A3-2AFF-A858-F35B12BC3251}"/>
            </ac:spMkLst>
          </pc:spChg>
          <pc:spChg chg="add mod">
            <ac:chgData name="Rimma Rider" userId="a1b21d6b-c181-4463-8adf-c78e109ed792" providerId="ADAL" clId="{374AE71C-57BF-4333-A4E9-4E1F2ED066DD}" dt="2023-08-04T09:07:51.215" v="1264" actId="20577"/>
            <ac:spMkLst>
              <pc:docMk/>
              <pc:sldMasterMk cId="0" sldId="2147483648"/>
              <pc:sldLayoutMk cId="3718203606" sldId="2147483689"/>
              <ac:spMk id="34" creationId="{5794FFB1-5154-DAF7-83FC-F9B05FAE78DF}"/>
            </ac:spMkLst>
          </pc:spChg>
          <pc:spChg chg="add mod">
            <ac:chgData name="Rimma Rider" userId="a1b21d6b-c181-4463-8adf-c78e109ed792" providerId="ADAL" clId="{374AE71C-57BF-4333-A4E9-4E1F2ED066DD}" dt="2023-08-04T09:08:21.559" v="1268" actId="20577"/>
            <ac:spMkLst>
              <pc:docMk/>
              <pc:sldMasterMk cId="0" sldId="2147483648"/>
              <pc:sldLayoutMk cId="3718203606" sldId="2147483689"/>
              <ac:spMk id="38" creationId="{501EF876-E189-D65A-E533-FE46C36A4509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39" creationId="{85729BA9-ABC5-7256-39E8-F2E1AC1B1727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40" creationId="{0C73B67A-91A9-5721-B86D-2853C18CC9B4}"/>
            </ac:spMkLst>
          </pc:spChg>
          <pc:spChg chg="add mod">
            <ac:chgData name="Rimma Rider" userId="a1b21d6b-c181-4463-8adf-c78e109ed792" providerId="ADAL" clId="{374AE71C-57BF-4333-A4E9-4E1F2ED066DD}" dt="2023-08-04T09:07:05.840" v="1224" actId="14100"/>
            <ac:spMkLst>
              <pc:docMk/>
              <pc:sldMasterMk cId="0" sldId="2147483648"/>
              <pc:sldLayoutMk cId="3718203606" sldId="2147483689"/>
              <ac:spMk id="43" creationId="{3A3F7C7C-0BBB-E5D0-B4B4-7C398363EB92}"/>
            </ac:spMkLst>
          </pc:spChg>
          <pc:spChg chg="add del">
            <ac:chgData name="Rimma Rider" userId="a1b21d6b-c181-4463-8adf-c78e109ed792" providerId="ADAL" clId="{374AE71C-57BF-4333-A4E9-4E1F2ED066DD}" dt="2023-08-03T11:12:28.797" v="1000" actId="22"/>
            <ac:spMkLst>
              <pc:docMk/>
              <pc:sldMasterMk cId="0" sldId="2147483648"/>
              <pc:sldLayoutMk cId="3718203606" sldId="2147483689"/>
              <ac:spMk id="45" creationId="{F4FE7452-EE13-AC84-7771-8C9DDF199D41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46" creationId="{A9CF369A-1B18-84CF-DD8A-49B2ACA39830}"/>
            </ac:spMkLst>
          </pc:spChg>
          <pc:spChg chg="add mod">
            <ac:chgData name="Rimma Rider" userId="a1b21d6b-c181-4463-8adf-c78e109ed792" providerId="ADAL" clId="{374AE71C-57BF-4333-A4E9-4E1F2ED066DD}" dt="2023-08-03T11:13:29.048" v="1015"/>
            <ac:spMkLst>
              <pc:docMk/>
              <pc:sldMasterMk cId="0" sldId="2147483648"/>
              <pc:sldLayoutMk cId="3718203606" sldId="2147483689"/>
              <ac:spMk id="47" creationId="{FD567CF3-E531-F32B-0433-2E02E04379EB}"/>
            </ac:spMkLst>
          </pc:spChg>
          <pc:spChg chg="add mod">
            <ac:chgData name="Rimma Rider" userId="a1b21d6b-c181-4463-8adf-c78e109ed792" providerId="ADAL" clId="{374AE71C-57BF-4333-A4E9-4E1F2ED066DD}" dt="2023-08-04T09:07:44.563" v="1257" actId="20577"/>
            <ac:spMkLst>
              <pc:docMk/>
              <pc:sldMasterMk cId="0" sldId="2147483648"/>
              <pc:sldLayoutMk cId="3718203606" sldId="2147483689"/>
              <ac:spMk id="49" creationId="{6DC731EC-B0CE-8776-22BD-C1258C1018BA}"/>
            </ac:spMkLst>
          </pc:spChg>
          <pc:spChg chg="add mod">
            <ac:chgData name="Rimma Rider" userId="a1b21d6b-c181-4463-8adf-c78e109ed792" providerId="ADAL" clId="{374AE71C-57BF-4333-A4E9-4E1F2ED066DD}" dt="2023-08-03T11:13:31.276" v="1016" actId="1076"/>
            <ac:spMkLst>
              <pc:docMk/>
              <pc:sldMasterMk cId="0" sldId="2147483648"/>
              <pc:sldLayoutMk cId="3718203606" sldId="2147483689"/>
              <ac:spMk id="50" creationId="{3E62CD1C-6C1C-E2B5-BAFB-8C3682F30D2B}"/>
            </ac:spMkLst>
          </pc:spChg>
          <pc:spChg chg="del mod">
            <ac:chgData name="Rimma Rider" userId="a1b21d6b-c181-4463-8adf-c78e109ed792" providerId="ADAL" clId="{374AE71C-57BF-4333-A4E9-4E1F2ED066DD}" dt="2023-08-03T11:13:37.463" v="1021" actId="478"/>
            <ac:spMkLst>
              <pc:docMk/>
              <pc:sldMasterMk cId="0" sldId="2147483648"/>
              <pc:sldLayoutMk cId="3718203606" sldId="2147483689"/>
              <ac:spMk id="52" creationId="{8B01E196-970C-24EA-698A-580B1A196BAC}"/>
            </ac:spMkLst>
          </pc:spChg>
          <pc:spChg chg="add mod">
            <ac:chgData name="Rimma Rider" userId="a1b21d6b-c181-4463-8adf-c78e109ed792" providerId="ADAL" clId="{374AE71C-57BF-4333-A4E9-4E1F2ED066DD}" dt="2023-08-03T11:13:45.896" v="1041" actId="20577"/>
            <ac:spMkLst>
              <pc:docMk/>
              <pc:sldMasterMk cId="0" sldId="2147483648"/>
              <pc:sldLayoutMk cId="3718203606" sldId="2147483689"/>
              <ac:spMk id="53" creationId="{7D3D45A2-1CB1-2343-E026-686D71B4C2A9}"/>
            </ac:spMkLst>
          </pc:spChg>
          <pc:grpChg chg="mod">
            <ac:chgData name="Rimma Rider" userId="a1b21d6b-c181-4463-8adf-c78e109ed792" providerId="ADAL" clId="{374AE71C-57BF-4333-A4E9-4E1F2ED066DD}" dt="2023-08-03T11:13:29.048" v="1015"/>
            <ac:grpSpMkLst>
              <pc:docMk/>
              <pc:sldMasterMk cId="0" sldId="2147483648"/>
              <pc:sldLayoutMk cId="3718203606" sldId="2147483689"/>
              <ac:grpSpMk id="1" creationId="{00000000-0000-0000-0000-000000000000}"/>
            </ac:grpSpMkLst>
          </pc:grpChg>
          <pc:grpChg chg="add del mod">
            <ac:chgData name="Rimma Rider" userId="a1b21d6b-c181-4463-8adf-c78e109ed792" providerId="ADAL" clId="{374AE71C-57BF-4333-A4E9-4E1F2ED066DD}" dt="2023-08-03T11:13:37.463" v="1021" actId="478"/>
            <ac:grpSpMkLst>
              <pc:docMk/>
              <pc:sldMasterMk cId="0" sldId="2147483648"/>
              <pc:sldLayoutMk cId="3718203606" sldId="2147483689"/>
              <ac:grpSpMk id="51" creationId="{498E5FBE-DB99-C075-DF4F-F2324F4B5D7F}"/>
            </ac:grpSpMkLst>
          </pc:grpChg>
          <pc:picChg chg="del">
            <ac:chgData name="Rimma Rider" userId="a1b21d6b-c181-4463-8adf-c78e109ed792" providerId="ADAL" clId="{374AE71C-57BF-4333-A4E9-4E1F2ED066DD}" dt="2023-08-03T09:55:34.904" v="409" actId="478"/>
            <ac:picMkLst>
              <pc:docMk/>
              <pc:sldMasterMk cId="0" sldId="2147483648"/>
              <pc:sldLayoutMk cId="3718203606" sldId="2147483689"/>
              <ac:picMk id="2" creationId="{8357FD5B-D31D-5100-7874-923721DD3B31}"/>
            </ac:picMkLst>
          </pc:picChg>
          <pc:picChg chg="del">
            <ac:chgData name="Rimma Rider" userId="a1b21d6b-c181-4463-8adf-c78e109ed792" providerId="ADAL" clId="{374AE71C-57BF-4333-A4E9-4E1F2ED066DD}" dt="2023-08-03T09:55:34.343" v="408" actId="478"/>
            <ac:picMkLst>
              <pc:docMk/>
              <pc:sldMasterMk cId="0" sldId="2147483648"/>
              <pc:sldLayoutMk cId="3718203606" sldId="2147483689"/>
              <ac:picMk id="3" creationId="{DC4EC8D7-7D7F-4596-D151-3F491E81F7B3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8" creationId="{28E9CFBA-7006-0D95-7821-82E0A3ACA3A7}"/>
            </ac:picMkLst>
          </pc:picChg>
          <pc:picChg chg="del">
            <ac:chgData name="Rimma Rider" userId="a1b21d6b-c181-4463-8adf-c78e109ed792" providerId="ADAL" clId="{374AE71C-57BF-4333-A4E9-4E1F2ED066DD}" dt="2023-08-03T09:55:37.505" v="412" actId="478"/>
            <ac:picMkLst>
              <pc:docMk/>
              <pc:sldMasterMk cId="0" sldId="2147483648"/>
              <pc:sldLayoutMk cId="3718203606" sldId="2147483689"/>
              <ac:picMk id="11" creationId="{4653B0F8-9BCA-C2DA-201E-900F85F16601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12" creationId="{E247DFB7-2806-4554-70E8-CEE730A0F0F8}"/>
            </ac:picMkLst>
          </pc:picChg>
          <pc:picChg chg="add mod">
            <ac:chgData name="Rimma Rider" userId="a1b21d6b-c181-4463-8adf-c78e109ed792" providerId="ADAL" clId="{374AE71C-57BF-4333-A4E9-4E1F2ED066DD}" dt="2023-08-03T09:57:27.064" v="440"/>
            <ac:picMkLst>
              <pc:docMk/>
              <pc:sldMasterMk cId="0" sldId="2147483648"/>
              <pc:sldLayoutMk cId="3718203606" sldId="2147483689"/>
              <ac:picMk id="14" creationId="{CCB53B41-3F80-EEF2-7F4C-E97367FA8D28}"/>
            </ac:picMkLst>
          </pc:picChg>
          <pc:picChg chg="del">
            <ac:chgData name="Rimma Rider" userId="a1b21d6b-c181-4463-8adf-c78e109ed792" providerId="ADAL" clId="{374AE71C-57BF-4333-A4E9-4E1F2ED066DD}" dt="2023-08-03T09:55:39.099" v="414" actId="478"/>
            <ac:picMkLst>
              <pc:docMk/>
              <pc:sldMasterMk cId="0" sldId="2147483648"/>
              <pc:sldLayoutMk cId="3718203606" sldId="2147483689"/>
              <ac:picMk id="16" creationId="{AC2F77ED-AD47-7ADD-3CCE-EED5FDA18823}"/>
            </ac:picMkLst>
          </pc:picChg>
          <pc:picChg chg="del">
            <ac:chgData name="Rimma Rider" userId="a1b21d6b-c181-4463-8adf-c78e109ed792" providerId="ADAL" clId="{374AE71C-57BF-4333-A4E9-4E1F2ED066DD}" dt="2023-08-03T09:55:43.024" v="417" actId="478"/>
            <ac:picMkLst>
              <pc:docMk/>
              <pc:sldMasterMk cId="0" sldId="2147483648"/>
              <pc:sldLayoutMk cId="3718203606" sldId="2147483689"/>
              <ac:picMk id="21" creationId="{B625E141-B7EC-F87E-EA3F-BF168DED4A21}"/>
            </ac:picMkLst>
          </pc:picChg>
          <pc:picChg chg="del">
            <ac:chgData name="Rimma Rider" userId="a1b21d6b-c181-4463-8adf-c78e109ed792" providerId="ADAL" clId="{374AE71C-57BF-4333-A4E9-4E1F2ED066DD}" dt="2023-08-03T09:55:43.660" v="418" actId="478"/>
            <ac:picMkLst>
              <pc:docMk/>
              <pc:sldMasterMk cId="0" sldId="2147483648"/>
              <pc:sldLayoutMk cId="3718203606" sldId="2147483689"/>
              <ac:picMk id="24" creationId="{D733EC6E-082B-B237-10B6-A53DBEAFBE03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25" creationId="{4B9718B8-9888-687E-3890-AB206E846992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29" creationId="{C90B231A-03E9-96B0-288F-7A153185E0F8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33" creationId="{63CCE50D-3DFF-C1AE-B343-B4DC9C36CB0B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36" creationId="{F081BAAB-9C0F-1A75-4782-61B5932F0CBC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37" creationId="{3B83F63F-F3E4-B3B0-6D0B-4057E5FEADCB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41" creationId="{BFAB70CD-1B7D-FA4A-96B3-03E17D8384FE}"/>
            </ac:picMkLst>
          </pc:picChg>
          <pc:picChg chg="add mod">
            <ac:chgData name="Rimma Rider" userId="a1b21d6b-c181-4463-8adf-c78e109ed792" providerId="ADAL" clId="{374AE71C-57BF-4333-A4E9-4E1F2ED066DD}" dt="2023-08-03T11:13:29.048" v="1015"/>
            <ac:picMkLst>
              <pc:docMk/>
              <pc:sldMasterMk cId="0" sldId="2147483648"/>
              <pc:sldLayoutMk cId="3718203606" sldId="2147483689"/>
              <ac:picMk id="48" creationId="{D8E46928-AD18-85EF-E187-4C7822CED410}"/>
            </ac:picMkLst>
          </pc:picChg>
          <pc:picChg chg="add mod">
            <ac:chgData name="Rimma Rider" userId="a1b21d6b-c181-4463-8adf-c78e109ed792" providerId="ADAL" clId="{374AE71C-57BF-4333-A4E9-4E1F2ED066DD}" dt="2023-08-03T11:13:57.859" v="1045" actId="1076"/>
            <ac:picMkLst>
              <pc:docMk/>
              <pc:sldMasterMk cId="0" sldId="2147483648"/>
              <pc:sldLayoutMk cId="3718203606" sldId="2147483689"/>
              <ac:picMk id="54" creationId="{43065EE4-2C7D-48A4-9BF8-DDA958230F4D}"/>
            </ac:picMkLst>
          </pc:picChg>
        </pc:sldLayoutChg>
        <pc:sldLayoutChg chg="modSp mod">
          <pc:chgData name="Rimma Rider" userId="a1b21d6b-c181-4463-8adf-c78e109ed792" providerId="ADAL" clId="{374AE71C-57BF-4333-A4E9-4E1F2ED066DD}" dt="2023-08-03T11:15:51.654" v="1115" actId="20577"/>
          <pc:sldLayoutMkLst>
            <pc:docMk/>
            <pc:sldMasterMk cId="0" sldId="2147483648"/>
            <pc:sldLayoutMk cId="4285425820" sldId="2147483693"/>
          </pc:sldLayoutMkLst>
          <pc:spChg chg="mod">
            <ac:chgData name="Rimma Rider" userId="a1b21d6b-c181-4463-8adf-c78e109ed792" providerId="ADAL" clId="{374AE71C-57BF-4333-A4E9-4E1F2ED066DD}" dt="2023-08-03T11:15:07.507" v="1063" actId="1076"/>
            <ac:spMkLst>
              <pc:docMk/>
              <pc:sldMasterMk cId="0" sldId="2147483648"/>
              <pc:sldLayoutMk cId="4285425820" sldId="2147483693"/>
              <ac:spMk id="9" creationId="{E46031A9-CDE0-3278-62BB-8B812BA4A000}"/>
            </ac:spMkLst>
          </pc:spChg>
          <pc:spChg chg="mod">
            <ac:chgData name="Rimma Rider" userId="a1b21d6b-c181-4463-8adf-c78e109ed792" providerId="ADAL" clId="{374AE71C-57BF-4333-A4E9-4E1F2ED066DD}" dt="2023-08-03T11:15:18.530" v="1066" actId="1076"/>
            <ac:spMkLst>
              <pc:docMk/>
              <pc:sldMasterMk cId="0" sldId="2147483648"/>
              <pc:sldLayoutMk cId="4285425820" sldId="2147483693"/>
              <ac:spMk id="22" creationId="{A627A071-EF8C-CE3B-1710-782BB44E95DB}"/>
            </ac:spMkLst>
          </pc:spChg>
          <pc:graphicFrameChg chg="mod modGraphic">
            <ac:chgData name="Rimma Rider" userId="a1b21d6b-c181-4463-8adf-c78e109ed792" providerId="ADAL" clId="{374AE71C-57BF-4333-A4E9-4E1F2ED066DD}" dt="2023-08-03T11:15:51.654" v="1115" actId="20577"/>
            <ac:graphicFrameMkLst>
              <pc:docMk/>
              <pc:sldMasterMk cId="0" sldId="2147483648"/>
              <pc:sldLayoutMk cId="4285425820" sldId="2147483693"/>
              <ac:graphicFrameMk id="4" creationId="{98E9AA91-1F2E-3C01-7A8E-00468EA980B7}"/>
            </ac:graphicFrameMkLst>
          </pc:graphicFrameChg>
        </pc:sldLayoutChg>
        <pc:sldLayoutChg chg="modSp mod">
          <pc:chgData name="Rimma Rider" userId="a1b21d6b-c181-4463-8adf-c78e109ed792" providerId="ADAL" clId="{374AE71C-57BF-4333-A4E9-4E1F2ED066DD}" dt="2023-08-03T11:16:59.962" v="1155" actId="1076"/>
          <pc:sldLayoutMkLst>
            <pc:docMk/>
            <pc:sldMasterMk cId="0" sldId="2147483648"/>
            <pc:sldLayoutMk cId="3963596690" sldId="2147483695"/>
          </pc:sldLayoutMkLst>
          <pc:spChg chg="mod">
            <ac:chgData name="Rimma Rider" userId="a1b21d6b-c181-4463-8adf-c78e109ed792" providerId="ADAL" clId="{374AE71C-57BF-4333-A4E9-4E1F2ED066DD}" dt="2023-08-03T11:16:46.598" v="1142" actId="20577"/>
            <ac:spMkLst>
              <pc:docMk/>
              <pc:sldMasterMk cId="0" sldId="2147483648"/>
              <pc:sldLayoutMk cId="3963596690" sldId="2147483695"/>
              <ac:spMk id="7" creationId="{3747B548-CFD7-2DC4-A57E-97F4CD8A722B}"/>
            </ac:spMkLst>
          </pc:spChg>
          <pc:spChg chg="mod">
            <ac:chgData name="Rimma Rider" userId="a1b21d6b-c181-4463-8adf-c78e109ed792" providerId="ADAL" clId="{374AE71C-57BF-4333-A4E9-4E1F2ED066DD}" dt="2023-08-03T11:16:59.962" v="1155" actId="1076"/>
            <ac:spMkLst>
              <pc:docMk/>
              <pc:sldMasterMk cId="0" sldId="2147483648"/>
              <pc:sldLayoutMk cId="3963596690" sldId="2147483695"/>
              <ac:spMk id="9" creationId="{922BAD4E-9C75-1242-CA4C-5A916C0BF531}"/>
            </ac:spMkLst>
          </pc:spChg>
        </pc:sldLayoutChg>
        <pc:sldLayoutChg chg="modSp mod">
          <pc:chgData name="Rimma Rider" userId="a1b21d6b-c181-4463-8adf-c78e109ed792" providerId="ADAL" clId="{374AE71C-57BF-4333-A4E9-4E1F2ED066DD}" dt="2023-08-03T09:51:34.073" v="353" actId="20577"/>
          <pc:sldLayoutMkLst>
            <pc:docMk/>
            <pc:sldMasterMk cId="0" sldId="2147483648"/>
            <pc:sldLayoutMk cId="383976383" sldId="2147483698"/>
          </pc:sldLayoutMkLst>
          <pc:spChg chg="mod">
            <ac:chgData name="Rimma Rider" userId="a1b21d6b-c181-4463-8adf-c78e109ed792" providerId="ADAL" clId="{374AE71C-57BF-4333-A4E9-4E1F2ED066DD}" dt="2023-08-03T09:51:34.073" v="353" actId="20577"/>
            <ac:spMkLst>
              <pc:docMk/>
              <pc:sldMasterMk cId="0" sldId="2147483648"/>
              <pc:sldLayoutMk cId="383976383" sldId="2147483698"/>
              <ac:spMk id="2" creationId="{F17BC251-2C3E-DD4E-5455-068CF9E9D9DD}"/>
            </ac:spMkLst>
          </pc:spChg>
        </pc:sldLayoutChg>
      </pc:sldMasterChg>
    </pc:docChg>
  </pc:docChgLst>
  <pc:docChgLst>
    <pc:chgData name="Rimma Rider" userId="a1b21d6b-c181-4463-8adf-c78e109ed792" providerId="ADAL" clId="{DEE44472-9266-4DC7-8D6E-A574D786EE59}"/>
    <pc:docChg chg="undo custSel modSld modMainMaster">
      <pc:chgData name="Rimma Rider" userId="a1b21d6b-c181-4463-8adf-c78e109ed792" providerId="ADAL" clId="{DEE44472-9266-4DC7-8D6E-A574D786EE59}" dt="2023-08-07T11:21:54.760" v="476" actId="20577"/>
      <pc:docMkLst>
        <pc:docMk/>
      </pc:docMkLst>
      <pc:sldChg chg="modSp mod">
        <pc:chgData name="Rimma Rider" userId="a1b21d6b-c181-4463-8adf-c78e109ed792" providerId="ADAL" clId="{DEE44472-9266-4DC7-8D6E-A574D786EE59}" dt="2023-08-07T11:21:24.933" v="427" actId="20577"/>
        <pc:sldMkLst>
          <pc:docMk/>
          <pc:sldMk cId="2652302294" sldId="279"/>
        </pc:sldMkLst>
        <pc:spChg chg="mod">
          <ac:chgData name="Rimma Rider" userId="a1b21d6b-c181-4463-8adf-c78e109ed792" providerId="ADAL" clId="{DEE44472-9266-4DC7-8D6E-A574D786EE59}" dt="2023-08-07T11:21:24.933" v="427" actId="20577"/>
          <ac:spMkLst>
            <pc:docMk/>
            <pc:sldMk cId="2652302294" sldId="279"/>
            <ac:spMk id="4" creationId="{702EEDAB-70F7-92C5-8FA6-3FA16897687F}"/>
          </ac:spMkLst>
        </pc:spChg>
      </pc:sldChg>
      <pc:sldChg chg="modSp mod">
        <pc:chgData name="Rimma Rider" userId="a1b21d6b-c181-4463-8adf-c78e109ed792" providerId="ADAL" clId="{DEE44472-9266-4DC7-8D6E-A574D786EE59}" dt="2023-08-07T11:10:27.411" v="26" actId="20577"/>
        <pc:sldMkLst>
          <pc:docMk/>
          <pc:sldMk cId="1023462751" sldId="284"/>
        </pc:sldMkLst>
        <pc:spChg chg="mod">
          <ac:chgData name="Rimma Rider" userId="a1b21d6b-c181-4463-8adf-c78e109ed792" providerId="ADAL" clId="{DEE44472-9266-4DC7-8D6E-A574D786EE59}" dt="2023-08-07T11:10:27.411" v="26" actId="20577"/>
          <ac:spMkLst>
            <pc:docMk/>
            <pc:sldMk cId="1023462751" sldId="284"/>
            <ac:spMk id="5" creationId="{65712C58-AAF9-F87B-B047-B78EBF1548CF}"/>
          </ac:spMkLst>
        </pc:spChg>
      </pc:sldChg>
      <pc:sldChg chg="modSp mod">
        <pc:chgData name="Rimma Rider" userId="a1b21d6b-c181-4463-8adf-c78e109ed792" providerId="ADAL" clId="{DEE44472-9266-4DC7-8D6E-A574D786EE59}" dt="2023-08-07T11:21:33.538" v="445" actId="20577"/>
        <pc:sldMkLst>
          <pc:docMk/>
          <pc:sldMk cId="1740028999" sldId="289"/>
        </pc:sldMkLst>
        <pc:spChg chg="mod">
          <ac:chgData name="Rimma Rider" userId="a1b21d6b-c181-4463-8adf-c78e109ed792" providerId="ADAL" clId="{DEE44472-9266-4DC7-8D6E-A574D786EE59}" dt="2023-08-07T11:21:33.538" v="445" actId="20577"/>
          <ac:spMkLst>
            <pc:docMk/>
            <pc:sldMk cId="1740028999" sldId="289"/>
            <ac:spMk id="7" creationId="{BBACA0EF-0E8E-FCA7-4237-36030E068467}"/>
          </ac:spMkLst>
        </pc:spChg>
      </pc:sldChg>
      <pc:sldChg chg="modSp mod">
        <pc:chgData name="Rimma Rider" userId="a1b21d6b-c181-4463-8adf-c78e109ed792" providerId="ADAL" clId="{DEE44472-9266-4DC7-8D6E-A574D786EE59}" dt="2023-08-07T11:21:39.476" v="454" actId="20577"/>
        <pc:sldMkLst>
          <pc:docMk/>
          <pc:sldMk cId="838075033" sldId="290"/>
        </pc:sldMkLst>
        <pc:spChg chg="mod">
          <ac:chgData name="Rimma Rider" userId="a1b21d6b-c181-4463-8adf-c78e109ed792" providerId="ADAL" clId="{DEE44472-9266-4DC7-8D6E-A574D786EE59}" dt="2023-08-07T11:21:39.476" v="454" actId="20577"/>
          <ac:spMkLst>
            <pc:docMk/>
            <pc:sldMk cId="838075033" sldId="290"/>
            <ac:spMk id="7" creationId="{3B5198F9-ABF9-7BDB-0E33-3312EA5FFE93}"/>
          </ac:spMkLst>
        </pc:spChg>
      </pc:sldChg>
      <pc:sldChg chg="addSp delSp modSp mod">
        <pc:chgData name="Rimma Rider" userId="a1b21d6b-c181-4463-8adf-c78e109ed792" providerId="ADAL" clId="{DEE44472-9266-4DC7-8D6E-A574D786EE59}" dt="2023-08-07T11:13:57.247" v="156" actId="478"/>
        <pc:sldMkLst>
          <pc:docMk/>
          <pc:sldMk cId="3190522579" sldId="292"/>
        </pc:sldMkLst>
        <pc:spChg chg="del mod">
          <ac:chgData name="Rimma Rider" userId="a1b21d6b-c181-4463-8adf-c78e109ed792" providerId="ADAL" clId="{DEE44472-9266-4DC7-8D6E-A574D786EE59}" dt="2023-08-07T11:13:57.247" v="156" actId="478"/>
          <ac:spMkLst>
            <pc:docMk/>
            <pc:sldMk cId="3190522579" sldId="292"/>
            <ac:spMk id="2" creationId="{E717678C-9AC4-2FCE-747B-8EA64C2FD3E9}"/>
          </ac:spMkLst>
        </pc:spChg>
        <pc:spChg chg="mod">
          <ac:chgData name="Rimma Rider" userId="a1b21d6b-c181-4463-8adf-c78e109ed792" providerId="ADAL" clId="{DEE44472-9266-4DC7-8D6E-A574D786EE59}" dt="2023-08-07T11:13:13.843" v="126" actId="1076"/>
          <ac:spMkLst>
            <pc:docMk/>
            <pc:sldMk cId="3190522579" sldId="292"/>
            <ac:spMk id="11" creationId="{E3DF44D5-E3DB-627B-6DF1-E80190D622CB}"/>
          </ac:spMkLst>
        </pc:spChg>
        <pc:spChg chg="add mod">
          <ac:chgData name="Rimma Rider" userId="a1b21d6b-c181-4463-8adf-c78e109ed792" providerId="ADAL" clId="{DEE44472-9266-4DC7-8D6E-A574D786EE59}" dt="2023-08-07T11:13:05.659" v="124" actId="1076"/>
          <ac:spMkLst>
            <pc:docMk/>
            <pc:sldMk cId="3190522579" sldId="292"/>
            <ac:spMk id="12" creationId="{183216DB-125B-057C-2B0D-0B330F3799F1}"/>
          </ac:spMkLst>
        </pc:spChg>
        <pc:spChg chg="mod">
          <ac:chgData name="Rimma Rider" userId="a1b21d6b-c181-4463-8adf-c78e109ed792" providerId="ADAL" clId="{DEE44472-9266-4DC7-8D6E-A574D786EE59}" dt="2023-08-07T11:12:55.953" v="121" actId="20577"/>
          <ac:spMkLst>
            <pc:docMk/>
            <pc:sldMk cId="3190522579" sldId="292"/>
            <ac:spMk id="15" creationId="{DE4BB975-4CFD-AE8E-177E-8F2FE5F39274}"/>
          </ac:spMkLst>
        </pc:spChg>
        <pc:spChg chg="add mod">
          <ac:chgData name="Rimma Rider" userId="a1b21d6b-c181-4463-8adf-c78e109ed792" providerId="ADAL" clId="{DEE44472-9266-4DC7-8D6E-A574D786EE59}" dt="2023-08-07T11:13:18.994" v="128" actId="1076"/>
          <ac:spMkLst>
            <pc:docMk/>
            <pc:sldMk cId="3190522579" sldId="292"/>
            <ac:spMk id="16" creationId="{36E5F708-FFEC-E4AB-FAB2-B9D0E79E168F}"/>
          </ac:spMkLst>
        </pc:spChg>
        <pc:spChg chg="add mod">
          <ac:chgData name="Rimma Rider" userId="a1b21d6b-c181-4463-8adf-c78e109ed792" providerId="ADAL" clId="{DEE44472-9266-4DC7-8D6E-A574D786EE59}" dt="2023-08-07T11:13:32.915" v="132" actId="20577"/>
          <ac:spMkLst>
            <pc:docMk/>
            <pc:sldMk cId="3190522579" sldId="292"/>
            <ac:spMk id="19" creationId="{27865BDA-8609-1F0A-CED5-B063D624CC46}"/>
          </ac:spMkLst>
        </pc:spChg>
        <pc:spChg chg="add mod">
          <ac:chgData name="Rimma Rider" userId="a1b21d6b-c181-4463-8adf-c78e109ed792" providerId="ADAL" clId="{DEE44472-9266-4DC7-8D6E-A574D786EE59}" dt="2023-08-07T11:13:52.208" v="154" actId="20577"/>
          <ac:spMkLst>
            <pc:docMk/>
            <pc:sldMk cId="3190522579" sldId="292"/>
            <ac:spMk id="20" creationId="{55A86157-97D7-1EAF-2C2D-9029A0267A58}"/>
          </ac:spMkLst>
        </pc:spChg>
        <pc:spChg chg="mod">
          <ac:chgData name="Rimma Rider" userId="a1b21d6b-c181-4463-8adf-c78e109ed792" providerId="ADAL" clId="{DEE44472-9266-4DC7-8D6E-A574D786EE59}" dt="2023-08-07T11:12:44.525" v="104" actId="20577"/>
          <ac:spMkLst>
            <pc:docMk/>
            <pc:sldMk cId="3190522579" sldId="292"/>
            <ac:spMk id="22" creationId="{E5A248A0-BBCA-8F30-EFAF-85DD5532B384}"/>
          </ac:spMkLst>
        </pc:spChg>
        <pc:spChg chg="mod">
          <ac:chgData name="Rimma Rider" userId="a1b21d6b-c181-4463-8adf-c78e109ed792" providerId="ADAL" clId="{DEE44472-9266-4DC7-8D6E-A574D786EE59}" dt="2023-08-07T11:12:39.632" v="100" actId="20577"/>
          <ac:spMkLst>
            <pc:docMk/>
            <pc:sldMk cId="3190522579" sldId="292"/>
            <ac:spMk id="23" creationId="{00CE2860-4BEC-61D3-B7C9-2918827E20C4}"/>
          </ac:spMkLst>
        </pc:spChg>
      </pc:sldChg>
      <pc:sldChg chg="modSp mod">
        <pc:chgData name="Rimma Rider" userId="a1b21d6b-c181-4463-8adf-c78e109ed792" providerId="ADAL" clId="{DEE44472-9266-4DC7-8D6E-A574D786EE59}" dt="2023-08-07T11:21:54.760" v="476" actId="20577"/>
        <pc:sldMkLst>
          <pc:docMk/>
          <pc:sldMk cId="2179194004" sldId="299"/>
        </pc:sldMkLst>
        <pc:spChg chg="mod">
          <ac:chgData name="Rimma Rider" userId="a1b21d6b-c181-4463-8adf-c78e109ed792" providerId="ADAL" clId="{DEE44472-9266-4DC7-8D6E-A574D786EE59}" dt="2023-08-07T11:21:54.760" v="476" actId="20577"/>
          <ac:spMkLst>
            <pc:docMk/>
            <pc:sldMk cId="2179194004" sldId="299"/>
            <ac:spMk id="10" creationId="{D8AEAFDE-D605-187E-7C46-505C7ED17AB8}"/>
          </ac:spMkLst>
        </pc:spChg>
      </pc:sldChg>
      <pc:sldMasterChg chg="modSldLayout">
        <pc:chgData name="Rimma Rider" userId="a1b21d6b-c181-4463-8adf-c78e109ed792" providerId="ADAL" clId="{DEE44472-9266-4DC7-8D6E-A574D786EE59}" dt="2023-08-07T11:20:36.175" v="409" actId="20577"/>
        <pc:sldMasterMkLst>
          <pc:docMk/>
          <pc:sldMasterMk cId="0" sldId="2147483648"/>
        </pc:sldMasterMkLst>
        <pc:sldLayoutChg chg="modSp mod">
          <pc:chgData name="Rimma Rider" userId="a1b21d6b-c181-4463-8adf-c78e109ed792" providerId="ADAL" clId="{DEE44472-9266-4DC7-8D6E-A574D786EE59}" dt="2023-08-07T11:10:06.188" v="13" actId="1076"/>
          <pc:sldLayoutMkLst>
            <pc:docMk/>
            <pc:sldMasterMk cId="0" sldId="2147483648"/>
            <pc:sldLayoutMk cId="0" sldId="2147483661"/>
          </pc:sldLayoutMkLst>
          <pc:spChg chg="mod">
            <ac:chgData name="Rimma Rider" userId="a1b21d6b-c181-4463-8adf-c78e109ed792" providerId="ADAL" clId="{DEE44472-9266-4DC7-8D6E-A574D786EE59}" dt="2023-08-07T11:10:06.188" v="13" actId="1076"/>
            <ac:spMkLst>
              <pc:docMk/>
              <pc:sldMasterMk cId="0" sldId="2147483648"/>
              <pc:sldLayoutMk cId="0" sldId="2147483661"/>
              <ac:spMk id="12" creationId="{01C92828-EDA5-783E-D764-1F35EF516D5B}"/>
            </ac:spMkLst>
          </pc:spChg>
        </pc:sldLayoutChg>
        <pc:sldLayoutChg chg="addSp delSp modSp mod">
          <pc:chgData name="Rimma Rider" userId="a1b21d6b-c181-4463-8adf-c78e109ed792" providerId="ADAL" clId="{DEE44472-9266-4DC7-8D6E-A574D786EE59}" dt="2023-08-07T11:12:01.126" v="40" actId="1076"/>
          <pc:sldLayoutMkLst>
            <pc:docMk/>
            <pc:sldMasterMk cId="0" sldId="2147483648"/>
            <pc:sldLayoutMk cId="3645359712" sldId="2147483688"/>
          </pc:sldLayoutMkLst>
          <pc:picChg chg="add mod">
            <ac:chgData name="Rimma Rider" userId="a1b21d6b-c181-4463-8adf-c78e109ed792" providerId="ADAL" clId="{DEE44472-9266-4DC7-8D6E-A574D786EE59}" dt="2023-08-07T11:11:55.295" v="37" actId="1076"/>
            <ac:picMkLst>
              <pc:docMk/>
              <pc:sldMasterMk cId="0" sldId="2147483648"/>
              <pc:sldLayoutMk cId="3645359712" sldId="2147483688"/>
              <ac:picMk id="2" creationId="{00000000-0008-0000-0000-000009000000}"/>
            </ac:picMkLst>
          </pc:picChg>
          <pc:picChg chg="add mod">
            <ac:chgData name="Rimma Rider" userId="a1b21d6b-c181-4463-8adf-c78e109ed792" providerId="ADAL" clId="{DEE44472-9266-4DC7-8D6E-A574D786EE59}" dt="2023-08-07T11:11:57.007" v="38" actId="1076"/>
            <ac:picMkLst>
              <pc:docMk/>
              <pc:sldMasterMk cId="0" sldId="2147483648"/>
              <pc:sldLayoutMk cId="3645359712" sldId="2147483688"/>
              <ac:picMk id="6" creationId="{00000000-0008-0000-0000-00000A000000}"/>
            </ac:picMkLst>
          </pc:picChg>
          <pc:picChg chg="add mod">
            <ac:chgData name="Rimma Rider" userId="a1b21d6b-c181-4463-8adf-c78e109ed792" providerId="ADAL" clId="{DEE44472-9266-4DC7-8D6E-A574D786EE59}" dt="2023-08-07T11:11:59.330" v="39" actId="1076"/>
            <ac:picMkLst>
              <pc:docMk/>
              <pc:sldMasterMk cId="0" sldId="2147483648"/>
              <pc:sldLayoutMk cId="3645359712" sldId="2147483688"/>
              <ac:picMk id="7" creationId="{00000000-0008-0000-0000-00000B000000}"/>
            </ac:picMkLst>
          </pc:picChg>
          <pc:picChg chg="del">
            <ac:chgData name="Rimma Rider" userId="a1b21d6b-c181-4463-8adf-c78e109ed792" providerId="ADAL" clId="{DEE44472-9266-4DC7-8D6E-A574D786EE59}" dt="2023-08-07T11:11:31.340" v="27" actId="478"/>
            <ac:picMkLst>
              <pc:docMk/>
              <pc:sldMasterMk cId="0" sldId="2147483648"/>
              <pc:sldLayoutMk cId="3645359712" sldId="2147483688"/>
              <ac:picMk id="8" creationId="{610941C1-7975-70FA-35ED-4D886C0E0693}"/>
            </ac:picMkLst>
          </pc:picChg>
          <pc:picChg chg="add mod">
            <ac:chgData name="Rimma Rider" userId="a1b21d6b-c181-4463-8adf-c78e109ed792" providerId="ADAL" clId="{DEE44472-9266-4DC7-8D6E-A574D786EE59}" dt="2023-08-07T11:12:01.126" v="40" actId="1076"/>
            <ac:picMkLst>
              <pc:docMk/>
              <pc:sldMasterMk cId="0" sldId="2147483648"/>
              <pc:sldLayoutMk cId="3645359712" sldId="2147483688"/>
              <ac:picMk id="9" creationId="{00000000-0008-0000-0000-00000C000000}"/>
            </ac:picMkLst>
          </pc:picChg>
        </pc:sldLayoutChg>
        <pc:sldLayoutChg chg="addSp delSp modSp mod">
          <pc:chgData name="Rimma Rider" userId="a1b21d6b-c181-4463-8adf-c78e109ed792" providerId="ADAL" clId="{DEE44472-9266-4DC7-8D6E-A574D786EE59}" dt="2023-08-07T11:15:09.134" v="172" actId="14100"/>
          <pc:sldLayoutMkLst>
            <pc:docMk/>
            <pc:sldMasterMk cId="0" sldId="2147483648"/>
            <pc:sldLayoutMk cId="3718203606" sldId="2147483689"/>
          </pc:sldLayoutMkLst>
          <pc:spChg chg="del">
            <ac:chgData name="Rimma Rider" userId="a1b21d6b-c181-4463-8adf-c78e109ed792" providerId="ADAL" clId="{DEE44472-9266-4DC7-8D6E-A574D786EE59}" dt="2023-08-07T11:14:49.024" v="157" actId="478"/>
            <ac:spMkLst>
              <pc:docMk/>
              <pc:sldMasterMk cId="0" sldId="2147483648"/>
              <pc:sldLayoutMk cId="3718203606" sldId="2147483689"/>
              <ac:spMk id="9" creationId="{4EA0CD9E-CA69-A5DA-9499-CA8AE59FA24E}"/>
            </ac:spMkLst>
          </pc:spChg>
          <pc:spChg chg="del mod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10" creationId="{B2F8C9E2-C618-042A-A07E-F58B44C9DDEC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17" creationId="{AFB87AAB-5A82-957E-F175-B0A199CD1A1A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20" creationId="{B96876E3-76A8-17A4-BCA8-FBF43A145DE0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23" creationId="{749307D6-D9DC-9753-6B4F-CFE10F54EAD2}"/>
            </ac:spMkLst>
          </pc:spChg>
          <pc:spChg chg="del mod">
            <ac:chgData name="Rimma Rider" userId="a1b21d6b-c181-4463-8adf-c78e109ed792" providerId="ADAL" clId="{DEE44472-9266-4DC7-8D6E-A574D786EE59}" dt="2023-08-07T11:15:02.339" v="168" actId="478"/>
            <ac:spMkLst>
              <pc:docMk/>
              <pc:sldMasterMk cId="0" sldId="2147483648"/>
              <pc:sldLayoutMk cId="3718203606" sldId="2147483689"/>
              <ac:spMk id="26" creationId="{C4F1230C-165F-3D63-FC6F-8FCA4D5A32C7}"/>
            </ac:spMkLst>
          </pc:spChg>
          <pc:spChg chg="del">
            <ac:chgData name="Rimma Rider" userId="a1b21d6b-c181-4463-8adf-c78e109ed792" providerId="ADAL" clId="{DEE44472-9266-4DC7-8D6E-A574D786EE59}" dt="2023-08-07T11:14:55.327" v="160" actId="478"/>
            <ac:spMkLst>
              <pc:docMk/>
              <pc:sldMasterMk cId="0" sldId="2147483648"/>
              <pc:sldLayoutMk cId="3718203606" sldId="2147483689"/>
              <ac:spMk id="28" creationId="{359FC9B3-8AC2-6C2D-5D73-A9756AE7631C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30" creationId="{5F72FCB5-0654-1A55-B943-8D1FD1A0673E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32" creationId="{E349A005-57A3-2AFF-A858-F35B12BC3251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34" creationId="{5794FFB1-5154-DAF7-83FC-F9B05FAE78DF}"/>
            </ac:spMkLst>
          </pc:spChg>
          <pc:spChg chg="del">
            <ac:chgData name="Rimma Rider" userId="a1b21d6b-c181-4463-8adf-c78e109ed792" providerId="ADAL" clId="{DEE44472-9266-4DC7-8D6E-A574D786EE59}" dt="2023-08-07T11:15:00.471" v="166" actId="478"/>
            <ac:spMkLst>
              <pc:docMk/>
              <pc:sldMasterMk cId="0" sldId="2147483648"/>
              <pc:sldLayoutMk cId="3718203606" sldId="2147483689"/>
              <ac:spMk id="38" creationId="{501EF876-E189-D65A-E533-FE46C36A4509}"/>
            </ac:spMkLst>
          </pc:spChg>
          <pc:spChg chg="del">
            <ac:chgData name="Rimma Rider" userId="a1b21d6b-c181-4463-8adf-c78e109ed792" providerId="ADAL" clId="{DEE44472-9266-4DC7-8D6E-A574D786EE59}" dt="2023-08-07T11:14:56.045" v="161" actId="478"/>
            <ac:spMkLst>
              <pc:docMk/>
              <pc:sldMasterMk cId="0" sldId="2147483648"/>
              <pc:sldLayoutMk cId="3718203606" sldId="2147483689"/>
              <ac:spMk id="40" creationId="{0C73B67A-91A9-5721-B86D-2853C18CC9B4}"/>
            </ac:spMkLst>
          </pc:spChg>
          <pc:spChg chg="del mod">
            <ac:chgData name="Rimma Rider" userId="a1b21d6b-c181-4463-8adf-c78e109ed792" providerId="ADAL" clId="{DEE44472-9266-4DC7-8D6E-A574D786EE59}" dt="2023-08-07T11:14:58.597" v="164" actId="478"/>
            <ac:spMkLst>
              <pc:docMk/>
              <pc:sldMasterMk cId="0" sldId="2147483648"/>
              <pc:sldLayoutMk cId="3718203606" sldId="2147483689"/>
              <ac:spMk id="43" creationId="{3A3F7C7C-0BBB-E5D0-B4B4-7C398363EB92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47" creationId="{FD567CF3-E531-F32B-0433-2E02E04379EB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49" creationId="{6DC731EC-B0CE-8776-22BD-C1258C1018BA}"/>
            </ac:spMkLst>
          </pc:spChg>
          <pc:spChg chg="del">
            <ac:chgData name="Rimma Rider" userId="a1b21d6b-c181-4463-8adf-c78e109ed792" providerId="ADAL" clId="{DEE44472-9266-4DC7-8D6E-A574D786EE59}" dt="2023-08-07T11:14:54.071" v="159" actId="478"/>
            <ac:spMkLst>
              <pc:docMk/>
              <pc:sldMasterMk cId="0" sldId="2147483648"/>
              <pc:sldLayoutMk cId="3718203606" sldId="2147483689"/>
              <ac:spMk id="53" creationId="{7D3D45A2-1CB1-2343-E026-686D71B4C2A9}"/>
            </ac:spMkLst>
          </pc:spChg>
          <pc:picChg chg="add mod">
            <ac:chgData name="Rimma Rider" userId="a1b21d6b-c181-4463-8adf-c78e109ed792" providerId="ADAL" clId="{DEE44472-9266-4DC7-8D6E-A574D786EE59}" dt="2023-08-07T11:15:09.134" v="172" actId="14100"/>
            <ac:picMkLst>
              <pc:docMk/>
              <pc:sldMasterMk cId="0" sldId="2147483648"/>
              <pc:sldLayoutMk cId="3718203606" sldId="2147483689"/>
              <ac:picMk id="3" creationId="{860CE1D4-2FEF-3C93-9B83-8C97918105D7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8" creationId="{28E9CFBA-7006-0D95-7821-82E0A3ACA3A7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12" creationId="{E247DFB7-2806-4554-70E8-CEE730A0F0F8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25" creationId="{4B9718B8-9888-687E-3890-AB206E846992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29" creationId="{C90B231A-03E9-96B0-288F-7A153185E0F8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33" creationId="{63CCE50D-3DFF-C1AE-B343-B4DC9C36CB0B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36" creationId="{F081BAAB-9C0F-1A75-4782-61B5932F0CBC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37" creationId="{3B83F63F-F3E4-B3B0-6D0B-4057E5FEADCB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41" creationId="{BFAB70CD-1B7D-FA4A-96B3-03E17D8384FE}"/>
            </ac:picMkLst>
          </pc:picChg>
          <pc:picChg chg="del">
            <ac:chgData name="Rimma Rider" userId="a1b21d6b-c181-4463-8adf-c78e109ed792" providerId="ADAL" clId="{DEE44472-9266-4DC7-8D6E-A574D786EE59}" dt="2023-08-07T11:14:54.071" v="159" actId="478"/>
            <ac:picMkLst>
              <pc:docMk/>
              <pc:sldMasterMk cId="0" sldId="2147483648"/>
              <pc:sldLayoutMk cId="3718203606" sldId="2147483689"/>
              <ac:picMk id="48" creationId="{D8E46928-AD18-85EF-E187-4C7822CED410}"/>
            </ac:picMkLst>
          </pc:picChg>
          <pc:picChg chg="del">
            <ac:chgData name="Rimma Rider" userId="a1b21d6b-c181-4463-8adf-c78e109ed792" providerId="ADAL" clId="{DEE44472-9266-4DC7-8D6E-A574D786EE59}" dt="2023-08-07T11:14:59.337" v="165" actId="478"/>
            <ac:picMkLst>
              <pc:docMk/>
              <pc:sldMasterMk cId="0" sldId="2147483648"/>
              <pc:sldLayoutMk cId="3718203606" sldId="2147483689"/>
              <ac:picMk id="54" creationId="{43065EE4-2C7D-48A4-9BF8-DDA958230F4D}"/>
            </ac:picMkLst>
          </pc:picChg>
        </pc:sldLayoutChg>
        <pc:sldLayoutChg chg="modSp mod">
          <pc:chgData name="Rimma Rider" userId="a1b21d6b-c181-4463-8adf-c78e109ed792" providerId="ADAL" clId="{DEE44472-9266-4DC7-8D6E-A574D786EE59}" dt="2023-08-07T11:18:52.098" v="365" actId="2164"/>
          <pc:sldLayoutMkLst>
            <pc:docMk/>
            <pc:sldMasterMk cId="0" sldId="2147483648"/>
            <pc:sldLayoutMk cId="4285425820" sldId="2147483693"/>
          </pc:sldLayoutMkLst>
          <pc:spChg chg="mod">
            <ac:chgData name="Rimma Rider" userId="a1b21d6b-c181-4463-8adf-c78e109ed792" providerId="ADAL" clId="{DEE44472-9266-4DC7-8D6E-A574D786EE59}" dt="2023-08-07T11:15:46.588" v="231" actId="20577"/>
            <ac:spMkLst>
              <pc:docMk/>
              <pc:sldMasterMk cId="0" sldId="2147483648"/>
              <pc:sldLayoutMk cId="4285425820" sldId="2147483693"/>
              <ac:spMk id="5" creationId="{7A124F3C-E4AA-9236-8243-F40804041E26}"/>
            </ac:spMkLst>
          </pc:spChg>
          <pc:graphicFrameChg chg="mod modGraphic">
            <ac:chgData name="Rimma Rider" userId="a1b21d6b-c181-4463-8adf-c78e109ed792" providerId="ADAL" clId="{DEE44472-9266-4DC7-8D6E-A574D786EE59}" dt="2023-08-07T11:18:52.098" v="365" actId="2164"/>
            <ac:graphicFrameMkLst>
              <pc:docMk/>
              <pc:sldMasterMk cId="0" sldId="2147483648"/>
              <pc:sldLayoutMk cId="4285425820" sldId="2147483693"/>
              <ac:graphicFrameMk id="4" creationId="{98E9AA91-1F2E-3C01-7A8E-00468EA980B7}"/>
            </ac:graphicFrameMkLst>
          </pc:graphicFrameChg>
        </pc:sldLayoutChg>
        <pc:sldLayoutChg chg="modSp mod">
          <pc:chgData name="Rimma Rider" userId="a1b21d6b-c181-4463-8adf-c78e109ed792" providerId="ADAL" clId="{DEE44472-9266-4DC7-8D6E-A574D786EE59}" dt="2023-08-07T11:20:36.175" v="409" actId="20577"/>
          <pc:sldLayoutMkLst>
            <pc:docMk/>
            <pc:sldMasterMk cId="0" sldId="2147483648"/>
            <pc:sldLayoutMk cId="3963596690" sldId="2147483695"/>
          </pc:sldLayoutMkLst>
          <pc:spChg chg="mod">
            <ac:chgData name="Rimma Rider" userId="a1b21d6b-c181-4463-8adf-c78e109ed792" providerId="ADAL" clId="{DEE44472-9266-4DC7-8D6E-A574D786EE59}" dt="2023-08-07T11:20:33.377" v="407" actId="20577"/>
            <ac:spMkLst>
              <pc:docMk/>
              <pc:sldMasterMk cId="0" sldId="2147483648"/>
              <pc:sldLayoutMk cId="3963596690" sldId="2147483695"/>
              <ac:spMk id="7" creationId="{3747B548-CFD7-2DC4-A57E-97F4CD8A722B}"/>
            </ac:spMkLst>
          </pc:spChg>
          <pc:spChg chg="mod">
            <ac:chgData name="Rimma Rider" userId="a1b21d6b-c181-4463-8adf-c78e109ed792" providerId="ADAL" clId="{DEE44472-9266-4DC7-8D6E-A574D786EE59}" dt="2023-08-07T11:20:36.175" v="409" actId="20577"/>
            <ac:spMkLst>
              <pc:docMk/>
              <pc:sldMasterMk cId="0" sldId="2147483648"/>
              <pc:sldLayoutMk cId="3963596690" sldId="2147483695"/>
              <ac:spMk id="9" creationId="{922BAD4E-9C75-1242-CA4C-5A916C0BF531}"/>
            </ac:spMkLst>
          </pc:spChg>
        </pc:sldLayoutChg>
      </pc:sldMasterChg>
    </pc:docChg>
  </pc:docChgLst>
  <pc:docChgLst>
    <pc:chgData name="Rimma Rider" userId="a1b21d6b-c181-4463-8adf-c78e109ed792" providerId="ADAL" clId="{051175E1-8982-43F7-AA0B-F40230561616}"/>
    <pc:docChg chg="undo custSel delSld modSld modMainMaster">
      <pc:chgData name="Rimma Rider" userId="a1b21d6b-c181-4463-8adf-c78e109ed792" providerId="ADAL" clId="{051175E1-8982-43F7-AA0B-F40230561616}" dt="2023-08-03T07:21:56.321" v="1452" actId="2696"/>
      <pc:docMkLst>
        <pc:docMk/>
      </pc:docMkLst>
      <pc:sldChg chg="del">
        <pc:chgData name="Rimma Rider" userId="a1b21d6b-c181-4463-8adf-c78e109ed792" providerId="ADAL" clId="{051175E1-8982-43F7-AA0B-F40230561616}" dt="2023-08-03T07:20:45.613" v="1446" actId="2696"/>
        <pc:sldMkLst>
          <pc:docMk/>
          <pc:sldMk cId="0" sldId="257"/>
        </pc:sldMkLst>
      </pc:sldChg>
      <pc:sldChg chg="del">
        <pc:chgData name="Rimma Rider" userId="a1b21d6b-c181-4463-8adf-c78e109ed792" providerId="ADAL" clId="{051175E1-8982-43F7-AA0B-F40230561616}" dt="2023-08-03T07:21:56.321" v="1452" actId="2696"/>
        <pc:sldMkLst>
          <pc:docMk/>
          <pc:sldMk cId="0" sldId="276"/>
        </pc:sldMkLst>
      </pc:sldChg>
      <pc:sldChg chg="modSp mod">
        <pc:chgData name="Rimma Rider" userId="a1b21d6b-c181-4463-8adf-c78e109ed792" providerId="ADAL" clId="{051175E1-8982-43F7-AA0B-F40230561616}" dt="2023-08-02T13:17:26.517" v="17" actId="20577"/>
        <pc:sldMkLst>
          <pc:docMk/>
          <pc:sldMk cId="1023462751" sldId="284"/>
        </pc:sldMkLst>
        <pc:spChg chg="mod">
          <ac:chgData name="Rimma Rider" userId="a1b21d6b-c181-4463-8adf-c78e109ed792" providerId="ADAL" clId="{051175E1-8982-43F7-AA0B-F40230561616}" dt="2023-08-02T13:17:26.517" v="17" actId="20577"/>
          <ac:spMkLst>
            <pc:docMk/>
            <pc:sldMk cId="1023462751" sldId="284"/>
            <ac:spMk id="5" creationId="{65712C58-AAF9-F87B-B047-B78EBF1548CF}"/>
          </ac:spMkLst>
        </pc:spChg>
      </pc:sldChg>
      <pc:sldChg chg="del">
        <pc:chgData name="Rimma Rider" userId="a1b21d6b-c181-4463-8adf-c78e109ed792" providerId="ADAL" clId="{051175E1-8982-43F7-AA0B-F40230561616}" dt="2023-08-03T07:21:28.314" v="1448" actId="2696"/>
        <pc:sldMkLst>
          <pc:docMk/>
          <pc:sldMk cId="78546747" sldId="287"/>
        </pc:sldMkLst>
      </pc:sldChg>
      <pc:sldChg chg="del">
        <pc:chgData name="Rimma Rider" userId="a1b21d6b-c181-4463-8adf-c78e109ed792" providerId="ADAL" clId="{051175E1-8982-43F7-AA0B-F40230561616}" dt="2023-08-03T07:21:17.554" v="1447" actId="2696"/>
        <pc:sldMkLst>
          <pc:docMk/>
          <pc:sldMk cId="2405404488" sldId="288"/>
        </pc:sldMkLst>
      </pc:sldChg>
      <pc:sldChg chg="modSp mod">
        <pc:chgData name="Rimma Rider" userId="a1b21d6b-c181-4463-8adf-c78e109ed792" providerId="ADAL" clId="{051175E1-8982-43F7-AA0B-F40230561616}" dt="2023-08-02T13:22:20.696" v="131" actId="1076"/>
        <pc:sldMkLst>
          <pc:docMk/>
          <pc:sldMk cId="3190522579" sldId="292"/>
        </pc:sldMkLst>
        <pc:spChg chg="mod">
          <ac:chgData name="Rimma Rider" userId="a1b21d6b-c181-4463-8adf-c78e109ed792" providerId="ADAL" clId="{051175E1-8982-43F7-AA0B-F40230561616}" dt="2023-08-02T13:22:17.774" v="130" actId="1076"/>
          <ac:spMkLst>
            <pc:docMk/>
            <pc:sldMk cId="3190522579" sldId="292"/>
            <ac:spMk id="22" creationId="{E5A248A0-BBCA-8F30-EFAF-85DD5532B384}"/>
          </ac:spMkLst>
        </pc:spChg>
        <pc:spChg chg="mod">
          <ac:chgData name="Rimma Rider" userId="a1b21d6b-c181-4463-8adf-c78e109ed792" providerId="ADAL" clId="{051175E1-8982-43F7-AA0B-F40230561616}" dt="2023-08-02T13:22:20.696" v="131" actId="1076"/>
          <ac:spMkLst>
            <pc:docMk/>
            <pc:sldMk cId="3190522579" sldId="292"/>
            <ac:spMk id="23" creationId="{00CE2860-4BEC-61D3-B7C9-2918827E20C4}"/>
          </ac:spMkLst>
        </pc:spChg>
      </pc:sldChg>
      <pc:sldChg chg="del">
        <pc:chgData name="Rimma Rider" userId="a1b21d6b-c181-4463-8adf-c78e109ed792" providerId="ADAL" clId="{051175E1-8982-43F7-AA0B-F40230561616}" dt="2023-08-02T13:35:53.242" v="1301" actId="2696"/>
        <pc:sldMkLst>
          <pc:docMk/>
          <pc:sldMk cId="3504942695" sldId="294"/>
        </pc:sldMkLst>
      </pc:sldChg>
      <pc:sldChg chg="del">
        <pc:chgData name="Rimma Rider" userId="a1b21d6b-c181-4463-8adf-c78e109ed792" providerId="ADAL" clId="{051175E1-8982-43F7-AA0B-F40230561616}" dt="2023-08-03T07:21:44.960" v="1450" actId="2696"/>
        <pc:sldMkLst>
          <pc:docMk/>
          <pc:sldMk cId="2381898397" sldId="295"/>
        </pc:sldMkLst>
      </pc:sldChg>
      <pc:sldChg chg="del">
        <pc:chgData name="Rimma Rider" userId="a1b21d6b-c181-4463-8adf-c78e109ed792" providerId="ADAL" clId="{051175E1-8982-43F7-AA0B-F40230561616}" dt="2023-08-03T07:21:48.469" v="1451" actId="2696"/>
        <pc:sldMkLst>
          <pc:docMk/>
          <pc:sldMk cId="3716172376" sldId="296"/>
        </pc:sldMkLst>
      </pc:sldChg>
      <pc:sldChg chg="del">
        <pc:chgData name="Rimma Rider" userId="a1b21d6b-c181-4463-8adf-c78e109ed792" providerId="ADAL" clId="{051175E1-8982-43F7-AA0B-F40230561616}" dt="2023-08-03T07:21:41.323" v="1449" actId="2696"/>
        <pc:sldMkLst>
          <pc:docMk/>
          <pc:sldMk cId="2189242304" sldId="301"/>
        </pc:sldMkLst>
      </pc:sldChg>
      <pc:sldMasterChg chg="modSldLayout">
        <pc:chgData name="Rimma Rider" userId="a1b21d6b-c181-4463-8adf-c78e109ed792" providerId="ADAL" clId="{051175E1-8982-43F7-AA0B-F40230561616}" dt="2023-08-02T13:40:59.455" v="1445" actId="20577"/>
        <pc:sldMasterMkLst>
          <pc:docMk/>
          <pc:sldMasterMk cId="0" sldId="2147483648"/>
        </pc:sldMasterMkLst>
        <pc:sldLayoutChg chg="modSp mod">
          <pc:chgData name="Rimma Rider" userId="a1b21d6b-c181-4463-8adf-c78e109ed792" providerId="ADAL" clId="{051175E1-8982-43F7-AA0B-F40230561616}" dt="2023-08-02T13:18:21.206" v="21" actId="1076"/>
          <pc:sldLayoutMkLst>
            <pc:docMk/>
            <pc:sldMasterMk cId="0" sldId="2147483648"/>
            <pc:sldLayoutMk cId="0" sldId="2147483661"/>
          </pc:sldLayoutMkLst>
          <pc:spChg chg="mod">
            <ac:chgData name="Rimma Rider" userId="a1b21d6b-c181-4463-8adf-c78e109ed792" providerId="ADAL" clId="{051175E1-8982-43F7-AA0B-F40230561616}" dt="2023-08-02T13:18:21.206" v="21" actId="1076"/>
            <ac:spMkLst>
              <pc:docMk/>
              <pc:sldMasterMk cId="0" sldId="2147483648"/>
              <pc:sldLayoutMk cId="0" sldId="2147483661"/>
              <ac:spMk id="12" creationId="{01C92828-EDA5-783E-D764-1F35EF516D5B}"/>
            </ac:spMkLst>
          </pc:spChg>
        </pc:sldLayoutChg>
        <pc:sldLayoutChg chg="modSp mod">
          <pc:chgData name="Rimma Rider" userId="a1b21d6b-c181-4463-8adf-c78e109ed792" providerId="ADAL" clId="{051175E1-8982-43F7-AA0B-F40230561616}" dt="2023-08-02T13:40:59.455" v="1445" actId="20577"/>
          <pc:sldLayoutMkLst>
            <pc:docMk/>
            <pc:sldMasterMk cId="0" sldId="2147483648"/>
            <pc:sldLayoutMk cId="0" sldId="2147483662"/>
          </pc:sldLayoutMkLst>
          <pc:spChg chg="mod">
            <ac:chgData name="Rimma Rider" userId="a1b21d6b-c181-4463-8adf-c78e109ed792" providerId="ADAL" clId="{051175E1-8982-43F7-AA0B-F40230561616}" dt="2023-08-02T13:40:59.455" v="1445" actId="20577"/>
            <ac:spMkLst>
              <pc:docMk/>
              <pc:sldMasterMk cId="0" sldId="2147483648"/>
              <pc:sldLayoutMk cId="0" sldId="2147483662"/>
              <ac:spMk id="28" creationId="{1796E8E0-D67C-CF79-F088-EBBFB82B3D53}"/>
            </ac:spMkLst>
          </pc:spChg>
        </pc:sldLayoutChg>
        <pc:sldLayoutChg chg="addSp delSp modSp mod">
          <pc:chgData name="Rimma Rider" userId="a1b21d6b-c181-4463-8adf-c78e109ed792" providerId="ADAL" clId="{051175E1-8982-43F7-AA0B-F40230561616}" dt="2023-08-02T13:21:43.697" v="78" actId="1076"/>
          <pc:sldLayoutMkLst>
            <pc:docMk/>
            <pc:sldMasterMk cId="0" sldId="2147483648"/>
            <pc:sldLayoutMk cId="3645359712" sldId="2147483688"/>
          </pc:sldLayoutMkLst>
          <pc:picChg chg="add mod">
            <ac:chgData name="Rimma Rider" userId="a1b21d6b-c181-4463-8adf-c78e109ed792" providerId="ADAL" clId="{051175E1-8982-43F7-AA0B-F40230561616}" dt="2023-08-02T13:21:42.631" v="77" actId="1076"/>
            <ac:picMkLst>
              <pc:docMk/>
              <pc:sldMasterMk cId="0" sldId="2147483648"/>
              <pc:sldLayoutMk cId="3645359712" sldId="2147483688"/>
              <ac:picMk id="2" creationId="{00000000-0008-0000-0000-000004000000}"/>
            </ac:picMkLst>
          </pc:picChg>
          <pc:picChg chg="add mod">
            <ac:chgData name="Rimma Rider" userId="a1b21d6b-c181-4463-8adf-c78e109ed792" providerId="ADAL" clId="{051175E1-8982-43F7-AA0B-F40230561616}" dt="2023-08-02T13:21:43.697" v="78" actId="1076"/>
            <ac:picMkLst>
              <pc:docMk/>
              <pc:sldMasterMk cId="0" sldId="2147483648"/>
              <pc:sldLayoutMk cId="3645359712" sldId="2147483688"/>
              <ac:picMk id="6" creationId="{00000000-0008-0000-0000-000005000000}"/>
            </ac:picMkLst>
          </pc:picChg>
          <pc:picChg chg="del">
            <ac:chgData name="Rimma Rider" userId="a1b21d6b-c181-4463-8adf-c78e109ed792" providerId="ADAL" clId="{051175E1-8982-43F7-AA0B-F40230561616}" dt="2023-08-02T13:21:27.401" v="68" actId="478"/>
            <ac:picMkLst>
              <pc:docMk/>
              <pc:sldMasterMk cId="0" sldId="2147483648"/>
              <pc:sldLayoutMk cId="3645359712" sldId="2147483688"/>
              <ac:picMk id="8" creationId="{74A1CD08-728F-5663-66A2-8B302A987F6C}"/>
            </ac:picMkLst>
          </pc:picChg>
        </pc:sldLayoutChg>
        <pc:sldLayoutChg chg="addSp delSp modSp mod">
          <pc:chgData name="Rimma Rider" userId="a1b21d6b-c181-4463-8adf-c78e109ed792" providerId="ADAL" clId="{051175E1-8982-43F7-AA0B-F40230561616}" dt="2023-08-02T13:35:32.743" v="1300" actId="1076"/>
          <pc:sldLayoutMkLst>
            <pc:docMk/>
            <pc:sldMasterMk cId="0" sldId="2147483648"/>
            <pc:sldLayoutMk cId="3718203606" sldId="2147483689"/>
          </pc:sldLayoutMkLst>
          <pc:spChg chg="mod">
            <ac:chgData name="Rimma Rider" userId="a1b21d6b-c181-4463-8adf-c78e109ed792" providerId="ADAL" clId="{051175E1-8982-43F7-AA0B-F40230561616}" dt="2023-08-02T13:23:13.778" v="151" actId="20577"/>
            <ac:spMkLst>
              <pc:docMk/>
              <pc:sldMasterMk cId="0" sldId="2147483648"/>
              <pc:sldLayoutMk cId="3718203606" sldId="2147483689"/>
              <ac:spMk id="4" creationId="{10F50D94-8EDF-0867-7C6E-5AF6EF58DB62}"/>
            </ac:spMkLst>
          </pc:spChg>
          <pc:spChg chg="mod">
            <ac:chgData name="Rimma Rider" userId="a1b21d6b-c181-4463-8adf-c78e109ed792" providerId="ADAL" clId="{051175E1-8982-43F7-AA0B-F40230561616}" dt="2023-08-02T13:29:17.880" v="699" actId="14100"/>
            <ac:spMkLst>
              <pc:docMk/>
              <pc:sldMasterMk cId="0" sldId="2147483648"/>
              <pc:sldLayoutMk cId="3718203606" sldId="2147483689"/>
              <ac:spMk id="6" creationId="{870B98CD-DDCC-6D27-2C64-B601EE189DBE}"/>
            </ac:spMkLst>
          </pc:spChg>
          <pc:spChg chg="add mod">
            <ac:chgData name="Rimma Rider" userId="a1b21d6b-c181-4463-8adf-c78e109ed792" providerId="ADAL" clId="{051175E1-8982-43F7-AA0B-F40230561616}" dt="2023-08-02T13:31:32.163" v="860" actId="1076"/>
            <ac:spMkLst>
              <pc:docMk/>
              <pc:sldMasterMk cId="0" sldId="2147483648"/>
              <pc:sldLayoutMk cId="3718203606" sldId="2147483689"/>
              <ac:spMk id="7" creationId="{83E7C645-4122-EE3F-118A-A8A13A15FFDB}"/>
            </ac:spMkLst>
          </pc:spChg>
          <pc:spChg chg="del mod">
            <ac:chgData name="Rimma Rider" userId="a1b21d6b-c181-4463-8adf-c78e109ed792" providerId="ADAL" clId="{051175E1-8982-43F7-AA0B-F40230561616}" dt="2023-08-02T13:28:48.525" v="692" actId="478"/>
            <ac:spMkLst>
              <pc:docMk/>
              <pc:sldMasterMk cId="0" sldId="2147483648"/>
              <pc:sldLayoutMk cId="3718203606" sldId="2147483689"/>
              <ac:spMk id="10" creationId="{D9A41328-2AD6-C694-236C-C1806D3E0704}"/>
            </ac:spMkLst>
          </pc:spChg>
          <pc:spChg chg="add mod">
            <ac:chgData name="Rimma Rider" userId="a1b21d6b-c181-4463-8adf-c78e109ed792" providerId="ADAL" clId="{051175E1-8982-43F7-AA0B-F40230561616}" dt="2023-08-02T13:32:28.796" v="1011" actId="20577"/>
            <ac:spMkLst>
              <pc:docMk/>
              <pc:sldMasterMk cId="0" sldId="2147483648"/>
              <pc:sldLayoutMk cId="3718203606" sldId="2147483689"/>
              <ac:spMk id="13" creationId="{36578C4E-B53D-45AA-E4D5-FA316D012D92}"/>
            </ac:spMkLst>
          </pc:spChg>
          <pc:spChg chg="del">
            <ac:chgData name="Rimma Rider" userId="a1b21d6b-c181-4463-8adf-c78e109ed792" providerId="ADAL" clId="{051175E1-8982-43F7-AA0B-F40230561616}" dt="2023-08-02T13:28:49.781" v="693" actId="478"/>
            <ac:spMkLst>
              <pc:docMk/>
              <pc:sldMasterMk cId="0" sldId="2147483648"/>
              <pc:sldLayoutMk cId="3718203606" sldId="2147483689"/>
              <ac:spMk id="14" creationId="{30FABD1F-731D-85D8-FD93-47F5ECFB8634}"/>
            </ac:spMkLst>
          </pc:spChg>
          <pc:spChg chg="add mod">
            <ac:chgData name="Rimma Rider" userId="a1b21d6b-c181-4463-8adf-c78e109ed792" providerId="ADAL" clId="{051175E1-8982-43F7-AA0B-F40230561616}" dt="2023-08-02T13:33:51.297" v="1137" actId="1076"/>
            <ac:spMkLst>
              <pc:docMk/>
              <pc:sldMasterMk cId="0" sldId="2147483648"/>
              <pc:sldLayoutMk cId="3718203606" sldId="2147483689"/>
              <ac:spMk id="19" creationId="{273A3276-6971-31B9-5FF7-175FFFCE0E01}"/>
            </ac:spMkLst>
          </pc:spChg>
          <pc:spChg chg="add mod">
            <ac:chgData name="Rimma Rider" userId="a1b21d6b-c181-4463-8adf-c78e109ed792" providerId="ADAL" clId="{051175E1-8982-43F7-AA0B-F40230561616}" dt="2023-08-02T13:35:18.104" v="1297" actId="20577"/>
            <ac:spMkLst>
              <pc:docMk/>
              <pc:sldMasterMk cId="0" sldId="2147483648"/>
              <pc:sldLayoutMk cId="3718203606" sldId="2147483689"/>
              <ac:spMk id="22" creationId="{E2BA2402-0016-B2B8-9096-7C5492EE9565}"/>
            </ac:spMkLst>
          </pc:spChg>
          <pc:picChg chg="add mod">
            <ac:chgData name="Rimma Rider" userId="a1b21d6b-c181-4463-8adf-c78e109ed792" providerId="ADAL" clId="{051175E1-8982-43F7-AA0B-F40230561616}" dt="2023-08-02T13:29:21.355" v="700" actId="1076"/>
            <ac:picMkLst>
              <pc:docMk/>
              <pc:sldMasterMk cId="0" sldId="2147483648"/>
              <pc:sldLayoutMk cId="3718203606" sldId="2147483689"/>
              <ac:picMk id="2" creationId="{8357FD5B-D31D-5100-7874-923721DD3B31}"/>
            </ac:picMkLst>
          </pc:picChg>
          <pc:picChg chg="add mod">
            <ac:chgData name="Rimma Rider" userId="a1b21d6b-c181-4463-8adf-c78e109ed792" providerId="ADAL" clId="{051175E1-8982-43F7-AA0B-F40230561616}" dt="2023-08-02T13:29:23.561" v="701" actId="1076"/>
            <ac:picMkLst>
              <pc:docMk/>
              <pc:sldMasterMk cId="0" sldId="2147483648"/>
              <pc:sldLayoutMk cId="3718203606" sldId="2147483689"/>
              <ac:picMk id="3" creationId="{DC4EC8D7-7D7F-4596-D151-3F491E81F7B3}"/>
            </ac:picMkLst>
          </pc:picChg>
          <pc:picChg chg="del">
            <ac:chgData name="Rimma Rider" userId="a1b21d6b-c181-4463-8adf-c78e109ed792" providerId="ADAL" clId="{051175E1-8982-43F7-AA0B-F40230561616}" dt="2023-08-02T13:24:48.934" v="396" actId="478"/>
            <ac:picMkLst>
              <pc:docMk/>
              <pc:sldMasterMk cId="0" sldId="2147483648"/>
              <pc:sldLayoutMk cId="3718203606" sldId="2147483689"/>
              <ac:picMk id="8" creationId="{70FFACA6-3ED2-62B3-B882-0FFCBF6EB55A}"/>
            </ac:picMkLst>
          </pc:picChg>
          <pc:picChg chg="add mod">
            <ac:chgData name="Rimma Rider" userId="a1b21d6b-c181-4463-8adf-c78e109ed792" providerId="ADAL" clId="{051175E1-8982-43F7-AA0B-F40230561616}" dt="2023-08-02T13:31:35.042" v="861" actId="1076"/>
            <ac:picMkLst>
              <pc:docMk/>
              <pc:sldMasterMk cId="0" sldId="2147483648"/>
              <pc:sldLayoutMk cId="3718203606" sldId="2147483689"/>
              <ac:picMk id="11" creationId="{4653B0F8-9BCA-C2DA-201E-900F85F16601}"/>
            </ac:picMkLst>
          </pc:picChg>
          <pc:picChg chg="del">
            <ac:chgData name="Rimma Rider" userId="a1b21d6b-c181-4463-8adf-c78e109ed792" providerId="ADAL" clId="{051175E1-8982-43F7-AA0B-F40230561616}" dt="2023-08-02T13:28:18.735" v="682" actId="478"/>
            <ac:picMkLst>
              <pc:docMk/>
              <pc:sldMasterMk cId="0" sldId="2147483648"/>
              <pc:sldLayoutMk cId="3718203606" sldId="2147483689"/>
              <ac:picMk id="12" creationId="{624A840E-66D3-5FE2-A52A-BF935B3B2DAD}"/>
            </ac:picMkLst>
          </pc:picChg>
          <pc:picChg chg="add mod">
            <ac:chgData name="Rimma Rider" userId="a1b21d6b-c181-4463-8adf-c78e109ed792" providerId="ADAL" clId="{051175E1-8982-43F7-AA0B-F40230561616}" dt="2023-08-02T13:32:50.442" v="1016" actId="1076"/>
            <ac:picMkLst>
              <pc:docMk/>
              <pc:sldMasterMk cId="0" sldId="2147483648"/>
              <pc:sldLayoutMk cId="3718203606" sldId="2147483689"/>
              <ac:picMk id="16" creationId="{AC2F77ED-AD47-7ADD-3CCE-EED5FDA18823}"/>
            </ac:picMkLst>
          </pc:picChg>
          <pc:picChg chg="add del">
            <ac:chgData name="Rimma Rider" userId="a1b21d6b-c181-4463-8adf-c78e109ed792" providerId="ADAL" clId="{051175E1-8982-43F7-AA0B-F40230561616}" dt="2023-08-02T13:33:00.740" v="1018" actId="22"/>
            <ac:picMkLst>
              <pc:docMk/>
              <pc:sldMasterMk cId="0" sldId="2147483648"/>
              <pc:sldLayoutMk cId="3718203606" sldId="2147483689"/>
              <ac:picMk id="18" creationId="{B161E7BA-A353-88D4-1CE9-A2580112FE5E}"/>
            </ac:picMkLst>
          </pc:picChg>
          <pc:picChg chg="add mod">
            <ac:chgData name="Rimma Rider" userId="a1b21d6b-c181-4463-8adf-c78e109ed792" providerId="ADAL" clId="{051175E1-8982-43F7-AA0B-F40230561616}" dt="2023-08-02T13:34:10.127" v="1141" actId="14100"/>
            <ac:picMkLst>
              <pc:docMk/>
              <pc:sldMasterMk cId="0" sldId="2147483648"/>
              <pc:sldLayoutMk cId="3718203606" sldId="2147483689"/>
              <ac:picMk id="21" creationId="{B625E141-B7EC-F87E-EA3F-BF168DED4A21}"/>
            </ac:picMkLst>
          </pc:picChg>
          <pc:picChg chg="add mod">
            <ac:chgData name="Rimma Rider" userId="a1b21d6b-c181-4463-8adf-c78e109ed792" providerId="ADAL" clId="{051175E1-8982-43F7-AA0B-F40230561616}" dt="2023-08-02T13:35:32.743" v="1300" actId="1076"/>
            <ac:picMkLst>
              <pc:docMk/>
              <pc:sldMasterMk cId="0" sldId="2147483648"/>
              <pc:sldLayoutMk cId="3718203606" sldId="2147483689"/>
              <ac:picMk id="24" creationId="{D733EC6E-082B-B237-10B6-A53DBEAFBE03}"/>
            </ac:picMkLst>
          </pc:picChg>
        </pc:sldLayoutChg>
        <pc:sldLayoutChg chg="addSp modSp mod">
          <pc:chgData name="Rimma Rider" userId="a1b21d6b-c181-4463-8adf-c78e109ed792" providerId="ADAL" clId="{051175E1-8982-43F7-AA0B-F40230561616}" dt="2023-08-02T13:39:02.690" v="1403" actId="20577"/>
          <pc:sldLayoutMkLst>
            <pc:docMk/>
            <pc:sldMasterMk cId="0" sldId="2147483648"/>
            <pc:sldLayoutMk cId="4285425820" sldId="2147483693"/>
          </pc:sldLayoutMkLst>
          <pc:spChg chg="mod">
            <ac:chgData name="Rimma Rider" userId="a1b21d6b-c181-4463-8adf-c78e109ed792" providerId="ADAL" clId="{051175E1-8982-43F7-AA0B-F40230561616}" dt="2023-08-02T13:36:30.040" v="1305" actId="1076"/>
            <ac:spMkLst>
              <pc:docMk/>
              <pc:sldMasterMk cId="0" sldId="2147483648"/>
              <pc:sldLayoutMk cId="4285425820" sldId="2147483693"/>
              <ac:spMk id="2" creationId="{1B845E67-25C7-8C59-32A4-F0CA0E47E18D}"/>
            </ac:spMkLst>
          </pc:spChg>
          <pc:spChg chg="add mod">
            <ac:chgData name="Rimma Rider" userId="a1b21d6b-c181-4463-8adf-c78e109ed792" providerId="ADAL" clId="{051175E1-8982-43F7-AA0B-F40230561616}" dt="2023-08-02T13:37:37.128" v="1312"/>
            <ac:spMkLst>
              <pc:docMk/>
              <pc:sldMasterMk cId="0" sldId="2147483648"/>
              <pc:sldLayoutMk cId="4285425820" sldId="2147483693"/>
              <ac:spMk id="5" creationId="{7A124F3C-E4AA-9236-8243-F40804041E26}"/>
            </ac:spMkLst>
          </pc:spChg>
          <pc:graphicFrameChg chg="modGraphic">
            <ac:chgData name="Rimma Rider" userId="a1b21d6b-c181-4463-8adf-c78e109ed792" providerId="ADAL" clId="{051175E1-8982-43F7-AA0B-F40230561616}" dt="2023-08-02T13:39:02.690" v="1403" actId="20577"/>
            <ac:graphicFrameMkLst>
              <pc:docMk/>
              <pc:sldMasterMk cId="0" sldId="2147483648"/>
              <pc:sldLayoutMk cId="4285425820" sldId="2147483693"/>
              <ac:graphicFrameMk id="4" creationId="{98E9AA91-1F2E-3C01-7A8E-00468EA980B7}"/>
            </ac:graphicFrameMkLst>
          </pc:graphicFrameChg>
        </pc:sldLayoutChg>
        <pc:sldLayoutChg chg="modSp mod">
          <pc:chgData name="Rimma Rider" userId="a1b21d6b-c181-4463-8adf-c78e109ed792" providerId="ADAL" clId="{051175E1-8982-43F7-AA0B-F40230561616}" dt="2023-08-02T13:40:14.106" v="1427" actId="2711"/>
          <pc:sldLayoutMkLst>
            <pc:docMk/>
            <pc:sldMasterMk cId="0" sldId="2147483648"/>
            <pc:sldLayoutMk cId="3963596690" sldId="2147483695"/>
          </pc:sldLayoutMkLst>
          <pc:spChg chg="mod">
            <ac:chgData name="Rimma Rider" userId="a1b21d6b-c181-4463-8adf-c78e109ed792" providerId="ADAL" clId="{051175E1-8982-43F7-AA0B-F40230561616}" dt="2023-08-02T13:40:14.106" v="1427" actId="2711"/>
            <ac:spMkLst>
              <pc:docMk/>
              <pc:sldMasterMk cId="0" sldId="2147483648"/>
              <pc:sldLayoutMk cId="3963596690" sldId="2147483695"/>
              <ac:spMk id="7" creationId="{3747B548-CFD7-2DC4-A57E-97F4CD8A722B}"/>
            </ac:spMkLst>
          </pc:spChg>
        </pc:sldLayoutChg>
        <pc:sldLayoutChg chg="modSp mod">
          <pc:chgData name="Rimma Rider" userId="a1b21d6b-c181-4463-8adf-c78e109ed792" providerId="ADAL" clId="{051175E1-8982-43F7-AA0B-F40230561616}" dt="2023-08-02T13:20:28.262" v="67" actId="20577"/>
          <pc:sldLayoutMkLst>
            <pc:docMk/>
            <pc:sldMasterMk cId="0" sldId="2147483648"/>
            <pc:sldLayoutMk cId="383976383" sldId="2147483698"/>
          </pc:sldLayoutMkLst>
          <pc:spChg chg="mod">
            <ac:chgData name="Rimma Rider" userId="a1b21d6b-c181-4463-8adf-c78e109ed792" providerId="ADAL" clId="{051175E1-8982-43F7-AA0B-F40230561616}" dt="2023-08-02T13:20:28.262" v="67" actId="20577"/>
            <ac:spMkLst>
              <pc:docMk/>
              <pc:sldMasterMk cId="0" sldId="2147483648"/>
              <pc:sldLayoutMk cId="383976383" sldId="2147483698"/>
              <ac:spMk id="2" creationId="{F17BC251-2C3E-DD4E-5455-068CF9E9D9DD}"/>
            </ac:spMkLst>
          </pc:spChg>
        </pc:sldLayoutChg>
      </pc:sldMasterChg>
    </pc:docChg>
  </pc:docChgLst>
  <pc:docChgLst>
    <pc:chgData name="Rimma Rider" userId="a1b21d6b-c181-4463-8adf-c78e109ed792" providerId="ADAL" clId="{F6100B5F-76E1-4A68-BA3D-E5CDBF48D1C0}"/>
    <pc:docChg chg="undo redo custSel modSld modMainMaster">
      <pc:chgData name="Rimma Rider" userId="a1b21d6b-c181-4463-8adf-c78e109ed792" providerId="ADAL" clId="{F6100B5F-76E1-4A68-BA3D-E5CDBF48D1C0}" dt="2023-08-02T09:33:18.562" v="930" actId="2696"/>
      <pc:docMkLst>
        <pc:docMk/>
      </pc:docMkLst>
      <pc:sldChg chg="delSp modSp mod">
        <pc:chgData name="Rimma Rider" userId="a1b21d6b-c181-4463-8adf-c78e109ed792" providerId="ADAL" clId="{F6100B5F-76E1-4A68-BA3D-E5CDBF48D1C0}" dt="2023-08-02T08:51:50.472" v="52" actId="14100"/>
        <pc:sldMkLst>
          <pc:docMk/>
          <pc:sldMk cId="2652302294" sldId="279"/>
        </pc:sldMkLst>
        <pc:spChg chg="mod">
          <ac:chgData name="Rimma Rider" userId="a1b21d6b-c181-4463-8adf-c78e109ed792" providerId="ADAL" clId="{F6100B5F-76E1-4A68-BA3D-E5CDBF48D1C0}" dt="2023-08-02T08:51:50.472" v="52" actId="14100"/>
          <ac:spMkLst>
            <pc:docMk/>
            <pc:sldMk cId="2652302294" sldId="279"/>
            <ac:spMk id="4" creationId="{702EEDAB-70F7-92C5-8FA6-3FA16897687F}"/>
          </ac:spMkLst>
        </pc:spChg>
        <pc:spChg chg="del">
          <ac:chgData name="Rimma Rider" userId="a1b21d6b-c181-4463-8adf-c78e109ed792" providerId="ADAL" clId="{F6100B5F-76E1-4A68-BA3D-E5CDBF48D1C0}" dt="2023-08-02T08:51:47.328" v="51" actId="478"/>
          <ac:spMkLst>
            <pc:docMk/>
            <pc:sldMk cId="2652302294" sldId="279"/>
            <ac:spMk id="15" creationId="{8C20B1BE-7486-FCC6-4BA0-04452EE4ED07}"/>
          </ac:spMkLst>
        </pc:spChg>
      </pc:sldChg>
      <pc:sldChg chg="delSp mod">
        <pc:chgData name="Rimma Rider" userId="a1b21d6b-c181-4463-8adf-c78e109ed792" providerId="ADAL" clId="{F6100B5F-76E1-4A68-BA3D-E5CDBF48D1C0}" dt="2023-08-02T08:52:08.001" v="53" actId="478"/>
        <pc:sldMkLst>
          <pc:docMk/>
          <pc:sldMk cId="153607356" sldId="280"/>
        </pc:sldMkLst>
        <pc:spChg chg="del">
          <ac:chgData name="Rimma Rider" userId="a1b21d6b-c181-4463-8adf-c78e109ed792" providerId="ADAL" clId="{F6100B5F-76E1-4A68-BA3D-E5CDBF48D1C0}" dt="2023-08-02T08:52:08.001" v="53" actId="478"/>
          <ac:spMkLst>
            <pc:docMk/>
            <pc:sldMk cId="153607356" sldId="280"/>
            <ac:spMk id="2" creationId="{B20FEE68-CA20-6424-1DF7-AA5C21C149AA}"/>
          </ac:spMkLst>
        </pc:spChg>
      </pc:sldChg>
      <pc:sldChg chg="delSp modSp mod">
        <pc:chgData name="Rimma Rider" userId="a1b21d6b-c181-4463-8adf-c78e109ed792" providerId="ADAL" clId="{F6100B5F-76E1-4A68-BA3D-E5CDBF48D1C0}" dt="2023-08-02T08:50:13.418" v="47" actId="478"/>
        <pc:sldMkLst>
          <pc:docMk/>
          <pc:sldMk cId="1023462751" sldId="284"/>
        </pc:sldMkLst>
        <pc:spChg chg="del">
          <ac:chgData name="Rimma Rider" userId="a1b21d6b-c181-4463-8adf-c78e109ed792" providerId="ADAL" clId="{F6100B5F-76E1-4A68-BA3D-E5CDBF48D1C0}" dt="2023-08-02T08:50:13.418" v="47" actId="478"/>
          <ac:spMkLst>
            <pc:docMk/>
            <pc:sldMk cId="1023462751" sldId="284"/>
            <ac:spMk id="3" creationId="{7953784E-E9EC-8AA3-0B52-7812D473C039}"/>
          </ac:spMkLst>
        </pc:spChg>
        <pc:spChg chg="mod">
          <ac:chgData name="Rimma Rider" userId="a1b21d6b-c181-4463-8adf-c78e109ed792" providerId="ADAL" clId="{F6100B5F-76E1-4A68-BA3D-E5CDBF48D1C0}" dt="2023-08-02T08:50:07.152" v="46" actId="14100"/>
          <ac:spMkLst>
            <pc:docMk/>
            <pc:sldMk cId="1023462751" sldId="284"/>
            <ac:spMk id="5" creationId="{65712C58-AAF9-F87B-B047-B78EBF1548CF}"/>
          </ac:spMkLst>
        </pc:spChg>
      </pc:sldChg>
      <pc:sldChg chg="addSp delSp modSp">
        <pc:chgData name="Rimma Rider" userId="a1b21d6b-c181-4463-8adf-c78e109ed792" providerId="ADAL" clId="{F6100B5F-76E1-4A68-BA3D-E5CDBF48D1C0}" dt="2023-08-02T08:53:06.482" v="60"/>
        <pc:sldMkLst>
          <pc:docMk/>
          <pc:sldMk cId="3190522579" sldId="292"/>
        </pc:sldMkLst>
        <pc:spChg chg="add del">
          <ac:chgData name="Rimma Rider" userId="a1b21d6b-c181-4463-8adf-c78e109ed792" providerId="ADAL" clId="{F6100B5F-76E1-4A68-BA3D-E5CDBF48D1C0}" dt="2023-08-02T08:53:06.482" v="60"/>
          <ac:spMkLst>
            <pc:docMk/>
            <pc:sldMk cId="3190522579" sldId="292"/>
            <ac:spMk id="2" creationId="{2580E96D-335B-F684-E188-93ECA29BD892}"/>
          </ac:spMkLst>
        </pc:spChg>
        <pc:picChg chg="add del mod">
          <ac:chgData name="Rimma Rider" userId="a1b21d6b-c181-4463-8adf-c78e109ed792" providerId="ADAL" clId="{F6100B5F-76E1-4A68-BA3D-E5CDBF48D1C0}" dt="2023-08-02T08:53:06.482" v="60"/>
          <ac:picMkLst>
            <pc:docMk/>
            <pc:sldMk cId="3190522579" sldId="292"/>
            <ac:picMk id="1025" creationId="{CC95ABC1-089B-41D5-78E0-D4EC6F5EB4FC}"/>
          </ac:picMkLst>
        </pc:picChg>
        <pc:picChg chg="add del">
          <ac:chgData name="Rimma Rider" userId="a1b21d6b-c181-4463-8adf-c78e109ed792" providerId="ADAL" clId="{F6100B5F-76E1-4A68-BA3D-E5CDBF48D1C0}" dt="2023-08-02T08:53:05.979" v="59"/>
          <ac:picMkLst>
            <pc:docMk/>
            <pc:sldMk cId="3190522579" sldId="292"/>
            <ac:picMk id="1026" creationId="{24FBCA2C-2C1F-95D8-FD18-6BCC05AE5419}"/>
          </ac:picMkLst>
        </pc:picChg>
      </pc:sldChg>
      <pc:sldMasterChg chg="delSldLayout modSldLayout">
        <pc:chgData name="Rimma Rider" userId="a1b21d6b-c181-4463-8adf-c78e109ed792" providerId="ADAL" clId="{F6100B5F-76E1-4A68-BA3D-E5CDBF48D1C0}" dt="2023-08-02T09:33:18.562" v="930" actId="2696"/>
        <pc:sldMasterMkLst>
          <pc:docMk/>
          <pc:sldMasterMk cId="0" sldId="2147483648"/>
        </pc:sldMasterMkLst>
        <pc:sldLayoutChg chg="addSp delSp modSp mod">
          <pc:chgData name="Rimma Rider" userId="a1b21d6b-c181-4463-8adf-c78e109ed792" providerId="ADAL" clId="{F6100B5F-76E1-4A68-BA3D-E5CDBF48D1C0}" dt="2023-08-02T09:30:56.601" v="919" actId="478"/>
          <pc:sldLayoutMkLst>
            <pc:docMk/>
            <pc:sldMasterMk cId="0" sldId="2147483648"/>
            <pc:sldLayoutMk cId="0" sldId="2147483661"/>
          </pc:sldLayoutMkLst>
          <pc:spChg chg="add del mod">
            <ac:chgData name="Rimma Rider" userId="a1b21d6b-c181-4463-8adf-c78e109ed792" providerId="ADAL" clId="{F6100B5F-76E1-4A68-BA3D-E5CDBF48D1C0}" dt="2023-08-02T09:28:51.495" v="902"/>
            <ac:spMkLst>
              <pc:docMk/>
              <pc:sldMasterMk cId="0" sldId="2147483648"/>
              <pc:sldLayoutMk cId="0" sldId="2147483661"/>
              <ac:spMk id="2" creationId="{E3CCBDE5-9FE9-9D30-3138-D2C7EDA06AB4}"/>
            </ac:spMkLst>
          </pc:spChg>
          <pc:spChg chg="add del mod">
            <ac:chgData name="Rimma Rider" userId="a1b21d6b-c181-4463-8adf-c78e109ed792" providerId="ADAL" clId="{F6100B5F-76E1-4A68-BA3D-E5CDBF48D1C0}" dt="2023-08-02T09:30:56.601" v="919" actId="478"/>
            <ac:spMkLst>
              <pc:docMk/>
              <pc:sldMasterMk cId="0" sldId="2147483648"/>
              <pc:sldLayoutMk cId="0" sldId="2147483661"/>
              <ac:spMk id="3" creationId="{39C86026-A231-573B-E2E7-E6BF79304E67}"/>
            </ac:spMkLst>
          </pc:spChg>
          <pc:spChg chg="del">
            <ac:chgData name="Rimma Rider" userId="a1b21d6b-c181-4463-8adf-c78e109ed792" providerId="ADAL" clId="{F6100B5F-76E1-4A68-BA3D-E5CDBF48D1C0}" dt="2023-08-02T08:51:17.082" v="49" actId="478"/>
            <ac:spMkLst>
              <pc:docMk/>
              <pc:sldMasterMk cId="0" sldId="2147483648"/>
              <pc:sldLayoutMk cId="0" sldId="2147483661"/>
              <ac:spMk id="10" creationId="{CAE5C48C-7D72-E0E8-8279-C5BF600AC2A3}"/>
            </ac:spMkLst>
          </pc:spChg>
          <pc:spChg chg="del">
            <ac:chgData name="Rimma Rider" userId="a1b21d6b-c181-4463-8adf-c78e109ed792" providerId="ADAL" clId="{F6100B5F-76E1-4A68-BA3D-E5CDBF48D1C0}" dt="2023-08-02T08:51:15.231" v="48" actId="478"/>
            <ac:spMkLst>
              <pc:docMk/>
              <pc:sldMasterMk cId="0" sldId="2147483648"/>
              <pc:sldLayoutMk cId="0" sldId="2147483661"/>
              <ac:spMk id="11" creationId="{46787EF0-34FD-1C09-5962-AFAABC38CC2E}"/>
            </ac:spMkLst>
          </pc:spChg>
          <pc:spChg chg="add mod">
            <ac:chgData name="Rimma Rider" userId="a1b21d6b-c181-4463-8adf-c78e109ed792" providerId="ADAL" clId="{F6100B5F-76E1-4A68-BA3D-E5CDBF48D1C0}" dt="2023-08-02T09:29:45.952" v="918" actId="1076"/>
            <ac:spMkLst>
              <pc:docMk/>
              <pc:sldMasterMk cId="0" sldId="2147483648"/>
              <pc:sldLayoutMk cId="0" sldId="2147483661"/>
              <ac:spMk id="12" creationId="{01C92828-EDA5-783E-D764-1F35EF516D5B}"/>
            </ac:spMkLst>
          </pc:spChg>
          <pc:spChg chg="del">
            <ac:chgData name="Rimma Rider" userId="a1b21d6b-c181-4463-8adf-c78e109ed792" providerId="ADAL" clId="{F6100B5F-76E1-4A68-BA3D-E5CDBF48D1C0}" dt="2023-08-02T09:27:54.944" v="883" actId="478"/>
            <ac:spMkLst>
              <pc:docMk/>
              <pc:sldMasterMk cId="0" sldId="2147483648"/>
              <pc:sldLayoutMk cId="0" sldId="2147483661"/>
              <ac:spMk id="18" creationId="{E197F08B-B8DA-D0CD-47CF-ECABC125B63C}"/>
            </ac:spMkLst>
          </pc:spChg>
        </pc:sldLayoutChg>
        <pc:sldLayoutChg chg="modSp mod">
          <pc:chgData name="Rimma Rider" userId="a1b21d6b-c181-4463-8adf-c78e109ed792" providerId="ADAL" clId="{F6100B5F-76E1-4A68-BA3D-E5CDBF48D1C0}" dt="2023-08-02T09:27:10.240" v="882" actId="1076"/>
          <pc:sldLayoutMkLst>
            <pc:docMk/>
            <pc:sldMasterMk cId="0" sldId="2147483648"/>
            <pc:sldLayoutMk cId="0" sldId="2147483662"/>
          </pc:sldLayoutMkLst>
          <pc:spChg chg="mod">
            <ac:chgData name="Rimma Rider" userId="a1b21d6b-c181-4463-8adf-c78e109ed792" providerId="ADAL" clId="{F6100B5F-76E1-4A68-BA3D-E5CDBF48D1C0}" dt="2023-08-02T09:27:10.240" v="882" actId="1076"/>
            <ac:spMkLst>
              <pc:docMk/>
              <pc:sldMasterMk cId="0" sldId="2147483648"/>
              <pc:sldLayoutMk cId="0" sldId="2147483662"/>
              <ac:spMk id="28" creationId="{1796E8E0-D67C-CF79-F088-EBBFB82B3D53}"/>
            </ac:spMkLst>
          </pc:spChg>
        </pc:sldLayoutChg>
        <pc:sldLayoutChg chg="addSp delSp mod">
          <pc:chgData name="Rimma Rider" userId="a1b21d6b-c181-4463-8adf-c78e109ed792" providerId="ADAL" clId="{F6100B5F-76E1-4A68-BA3D-E5CDBF48D1C0}" dt="2023-08-02T08:53:37.951" v="68" actId="478"/>
          <pc:sldLayoutMkLst>
            <pc:docMk/>
            <pc:sldMasterMk cId="0" sldId="2147483648"/>
            <pc:sldLayoutMk cId="0" sldId="2147483664"/>
          </pc:sldLayoutMkLst>
          <pc:spChg chg="del">
            <ac:chgData name="Rimma Rider" userId="a1b21d6b-c181-4463-8adf-c78e109ed792" providerId="ADAL" clId="{F6100B5F-76E1-4A68-BA3D-E5CDBF48D1C0}" dt="2023-08-02T08:52:35.014" v="54" actId="478"/>
            <ac:spMkLst>
              <pc:docMk/>
              <pc:sldMasterMk cId="0" sldId="2147483648"/>
              <pc:sldLayoutMk cId="0" sldId="2147483664"/>
              <ac:spMk id="11" creationId="{602F49A0-A1FD-FA49-AAC9-01EFA4863F27}"/>
            </ac:spMkLst>
          </pc:spChg>
          <pc:spChg chg="add del">
            <ac:chgData name="Rimma Rider" userId="a1b21d6b-c181-4463-8adf-c78e109ed792" providerId="ADAL" clId="{F6100B5F-76E1-4A68-BA3D-E5CDBF48D1C0}" dt="2023-08-02T08:53:37.951" v="68" actId="478"/>
            <ac:spMkLst>
              <pc:docMk/>
              <pc:sldMasterMk cId="0" sldId="2147483648"/>
              <pc:sldLayoutMk cId="0" sldId="2147483664"/>
              <ac:spMk id="13" creationId="{DC6461DD-DF97-5E07-7632-D6B16B866538}"/>
            </ac:spMkLst>
          </pc:spChg>
          <pc:spChg chg="del">
            <ac:chgData name="Rimma Rider" userId="a1b21d6b-c181-4463-8adf-c78e109ed792" providerId="ADAL" clId="{F6100B5F-76E1-4A68-BA3D-E5CDBF48D1C0}" dt="2023-08-02T08:52:36.194" v="55" actId="478"/>
            <ac:spMkLst>
              <pc:docMk/>
              <pc:sldMasterMk cId="0" sldId="2147483648"/>
              <pc:sldLayoutMk cId="0" sldId="2147483664"/>
              <ac:spMk id="22" creationId="{A7297881-1755-7773-F334-0EB333AC10DC}"/>
            </ac:spMkLst>
          </pc:spChg>
        </pc:sldLayoutChg>
        <pc:sldLayoutChg chg="addSp modSp del mod">
          <pc:chgData name="Rimma Rider" userId="a1b21d6b-c181-4463-8adf-c78e109ed792" providerId="ADAL" clId="{F6100B5F-76E1-4A68-BA3D-E5CDBF48D1C0}" dt="2023-08-02T09:33:18.562" v="930" actId="2696"/>
          <pc:sldLayoutMkLst>
            <pc:docMk/>
            <pc:sldMasterMk cId="0" sldId="2147483648"/>
            <pc:sldLayoutMk cId="202363203" sldId="2147483687"/>
          </pc:sldLayoutMkLst>
          <pc:spChg chg="add mod">
            <ac:chgData name="Rimma Rider" userId="a1b21d6b-c181-4463-8adf-c78e109ed792" providerId="ADAL" clId="{F6100B5F-76E1-4A68-BA3D-E5CDBF48D1C0}" dt="2023-08-02T08:58:52.111" v="109" actId="20577"/>
            <ac:spMkLst>
              <pc:docMk/>
              <pc:sldMasterMk cId="0" sldId="2147483648"/>
              <pc:sldLayoutMk cId="202363203" sldId="2147483687"/>
              <ac:spMk id="2" creationId="{CDEAE9C4-D453-203A-02C1-885ACB3F6B99}"/>
            </ac:spMkLst>
          </pc:spChg>
          <pc:spChg chg="add mod">
            <ac:chgData name="Rimma Rider" userId="a1b21d6b-c181-4463-8adf-c78e109ed792" providerId="ADAL" clId="{F6100B5F-76E1-4A68-BA3D-E5CDBF48D1C0}" dt="2023-08-02T09:01:28.262" v="145" actId="207"/>
            <ac:spMkLst>
              <pc:docMk/>
              <pc:sldMasterMk cId="0" sldId="2147483648"/>
              <pc:sldLayoutMk cId="202363203" sldId="2147483687"/>
              <ac:spMk id="4" creationId="{FEFF022F-DFBC-A846-6952-250F774E5AF6}"/>
            </ac:spMkLst>
          </pc:spChg>
        </pc:sldLayoutChg>
        <pc:sldLayoutChg chg="addSp delSp modSp mod">
          <pc:chgData name="Rimma Rider" userId="a1b21d6b-c181-4463-8adf-c78e109ed792" providerId="ADAL" clId="{F6100B5F-76E1-4A68-BA3D-E5CDBF48D1C0}" dt="2023-08-02T08:56:59.332" v="106" actId="1076"/>
          <pc:sldLayoutMkLst>
            <pc:docMk/>
            <pc:sldMasterMk cId="0" sldId="2147483648"/>
            <pc:sldLayoutMk cId="3645359712" sldId="2147483688"/>
          </pc:sldLayoutMkLst>
          <pc:spChg chg="add mod">
            <ac:chgData name="Rimma Rider" userId="a1b21d6b-c181-4463-8adf-c78e109ed792" providerId="ADAL" clId="{F6100B5F-76E1-4A68-BA3D-E5CDBF48D1C0}" dt="2023-08-02T08:54:58.342" v="90" actId="255"/>
            <ac:spMkLst>
              <pc:docMk/>
              <pc:sldMasterMk cId="0" sldId="2147483648"/>
              <pc:sldLayoutMk cId="3645359712" sldId="2147483688"/>
              <ac:spMk id="2" creationId="{68410EC2-45B9-A9CA-5D6A-271AE215B529}"/>
            </ac:spMkLst>
          </pc:spChg>
          <pc:spChg chg="add del">
            <ac:chgData name="Rimma Rider" userId="a1b21d6b-c181-4463-8adf-c78e109ed792" providerId="ADAL" clId="{F6100B5F-76E1-4A68-BA3D-E5CDBF48D1C0}" dt="2023-08-02T08:53:39.560" v="69" actId="478"/>
            <ac:spMkLst>
              <pc:docMk/>
              <pc:sldMasterMk cId="0" sldId="2147483648"/>
              <pc:sldLayoutMk cId="3645359712" sldId="2147483688"/>
              <ac:spMk id="64" creationId="{B8DC9121-7126-0641-42AC-32A8DF264097}"/>
            </ac:spMkLst>
          </pc:spChg>
          <pc:picChg chg="add del mod">
            <ac:chgData name="Rimma Rider" userId="a1b21d6b-c181-4463-8adf-c78e109ed792" providerId="ADAL" clId="{F6100B5F-76E1-4A68-BA3D-E5CDBF48D1C0}" dt="2023-08-02T08:56:51.095" v="101" actId="478"/>
            <ac:picMkLst>
              <pc:docMk/>
              <pc:sldMasterMk cId="0" sldId="2147483648"/>
              <pc:sldLayoutMk cId="3645359712" sldId="2147483688"/>
              <ac:picMk id="6" creationId="{00000000-0008-0000-0000-000006000000}"/>
            </ac:picMkLst>
          </pc:picChg>
          <pc:picChg chg="add mod">
            <ac:chgData name="Rimma Rider" userId="a1b21d6b-c181-4463-8adf-c78e109ed792" providerId="ADAL" clId="{F6100B5F-76E1-4A68-BA3D-E5CDBF48D1C0}" dt="2023-08-02T08:56:59.332" v="106" actId="1076"/>
            <ac:picMkLst>
              <pc:docMk/>
              <pc:sldMasterMk cId="0" sldId="2147483648"/>
              <pc:sldLayoutMk cId="3645359712" sldId="2147483688"/>
              <ac:picMk id="8" creationId="{74A1CD08-728F-5663-66A2-8B302A987F6C}"/>
            </ac:picMkLst>
          </pc:picChg>
          <pc:picChg chg="add del">
            <ac:chgData name="Rimma Rider" userId="a1b21d6b-c181-4463-8adf-c78e109ed792" providerId="ADAL" clId="{F6100B5F-76E1-4A68-BA3D-E5CDBF48D1C0}" dt="2023-08-02T08:53:30.712" v="65"/>
            <ac:picMkLst>
              <pc:docMk/>
              <pc:sldMasterMk cId="0" sldId="2147483648"/>
              <pc:sldLayoutMk cId="3645359712" sldId="2147483688"/>
              <ac:picMk id="2049" creationId="{11DD4F0F-A176-896A-8C74-827F9E57256E}"/>
            </ac:picMkLst>
          </pc:picChg>
          <pc:picChg chg="add del mod">
            <ac:chgData name="Rimma Rider" userId="a1b21d6b-c181-4463-8adf-c78e109ed792" providerId="ADAL" clId="{F6100B5F-76E1-4A68-BA3D-E5CDBF48D1C0}" dt="2023-08-02T08:55:10.855" v="94"/>
            <ac:picMkLst>
              <pc:docMk/>
              <pc:sldMasterMk cId="0" sldId="2147483648"/>
              <pc:sldLayoutMk cId="3645359712" sldId="2147483688"/>
              <ac:picMk id="2050" creationId="{8D450944-D073-1496-4B7F-A34DED6C0AFC}"/>
            </ac:picMkLst>
          </pc:picChg>
          <pc:picChg chg="add del">
            <ac:chgData name="Rimma Rider" userId="a1b21d6b-c181-4463-8adf-c78e109ed792" providerId="ADAL" clId="{F6100B5F-76E1-4A68-BA3D-E5CDBF48D1C0}" dt="2023-08-02T08:55:29.419" v="96"/>
            <ac:picMkLst>
              <pc:docMk/>
              <pc:sldMasterMk cId="0" sldId="2147483648"/>
              <pc:sldLayoutMk cId="3645359712" sldId="2147483688"/>
              <ac:picMk id="2051" creationId="{6F48E9E4-369E-391E-6F34-E37DF244A199}"/>
            </ac:picMkLst>
          </pc:picChg>
        </pc:sldLayoutChg>
        <pc:sldLayoutChg chg="addSp delSp modSp mod">
          <pc:chgData name="Rimma Rider" userId="a1b21d6b-c181-4463-8adf-c78e109ed792" providerId="ADAL" clId="{F6100B5F-76E1-4A68-BA3D-E5CDBF48D1C0}" dt="2023-08-02T09:05:55.053" v="198" actId="1076"/>
          <pc:sldLayoutMkLst>
            <pc:docMk/>
            <pc:sldMasterMk cId="0" sldId="2147483648"/>
            <pc:sldLayoutMk cId="3718203606" sldId="2147483689"/>
          </pc:sldLayoutMkLst>
          <pc:spChg chg="mod">
            <ac:chgData name="Rimma Rider" userId="a1b21d6b-c181-4463-8adf-c78e109ed792" providerId="ADAL" clId="{F6100B5F-76E1-4A68-BA3D-E5CDBF48D1C0}" dt="2023-08-02T09:02:41.835" v="174" actId="20577"/>
            <ac:spMkLst>
              <pc:docMk/>
              <pc:sldMasterMk cId="0" sldId="2147483648"/>
              <pc:sldLayoutMk cId="3718203606" sldId="2147483689"/>
              <ac:spMk id="4" creationId="{10F50D94-8EDF-0867-7C6E-5AF6EF58DB62}"/>
            </ac:spMkLst>
          </pc:spChg>
          <pc:spChg chg="add mod">
            <ac:chgData name="Rimma Rider" userId="a1b21d6b-c181-4463-8adf-c78e109ed792" providerId="ADAL" clId="{F6100B5F-76E1-4A68-BA3D-E5CDBF48D1C0}" dt="2023-08-02T09:04:18.288" v="185" actId="113"/>
            <ac:spMkLst>
              <pc:docMk/>
              <pc:sldMasterMk cId="0" sldId="2147483648"/>
              <pc:sldLayoutMk cId="3718203606" sldId="2147483689"/>
              <ac:spMk id="6" creationId="{870B98CD-DDCC-6D27-2C64-B601EE189DBE}"/>
            </ac:spMkLst>
          </pc:spChg>
          <pc:spChg chg="add mod">
            <ac:chgData name="Rimma Rider" userId="a1b21d6b-c181-4463-8adf-c78e109ed792" providerId="ADAL" clId="{F6100B5F-76E1-4A68-BA3D-E5CDBF48D1C0}" dt="2023-08-02T09:04:23.805" v="186" actId="2711"/>
            <ac:spMkLst>
              <pc:docMk/>
              <pc:sldMasterMk cId="0" sldId="2147483648"/>
              <pc:sldLayoutMk cId="3718203606" sldId="2147483689"/>
              <ac:spMk id="10" creationId="{D9A41328-2AD6-C694-236C-C1806D3E0704}"/>
            </ac:spMkLst>
          </pc:spChg>
          <pc:spChg chg="add mod">
            <ac:chgData name="Rimma Rider" userId="a1b21d6b-c181-4463-8adf-c78e109ed792" providerId="ADAL" clId="{F6100B5F-76E1-4A68-BA3D-E5CDBF48D1C0}" dt="2023-08-02T09:05:55.053" v="198" actId="1076"/>
            <ac:spMkLst>
              <pc:docMk/>
              <pc:sldMasterMk cId="0" sldId="2147483648"/>
              <pc:sldLayoutMk cId="3718203606" sldId="2147483689"/>
              <ac:spMk id="14" creationId="{30FABD1F-731D-85D8-FD93-47F5ECFB8634}"/>
            </ac:spMkLst>
          </pc:spChg>
          <pc:spChg chg="del">
            <ac:chgData name="Rimma Rider" userId="a1b21d6b-c181-4463-8adf-c78e109ed792" providerId="ADAL" clId="{F6100B5F-76E1-4A68-BA3D-E5CDBF48D1C0}" dt="2023-08-02T09:02:16.588" v="146" actId="478"/>
            <ac:spMkLst>
              <pc:docMk/>
              <pc:sldMasterMk cId="0" sldId="2147483648"/>
              <pc:sldLayoutMk cId="3718203606" sldId="2147483689"/>
              <ac:spMk id="33" creationId="{7302607B-92D8-7481-C449-C98E86109C82}"/>
            </ac:spMkLst>
          </pc:spChg>
          <pc:spChg chg="del">
            <ac:chgData name="Rimma Rider" userId="a1b21d6b-c181-4463-8adf-c78e109ed792" providerId="ADAL" clId="{F6100B5F-76E1-4A68-BA3D-E5CDBF48D1C0}" dt="2023-08-02T09:02:17.606" v="147" actId="478"/>
            <ac:spMkLst>
              <pc:docMk/>
              <pc:sldMasterMk cId="0" sldId="2147483648"/>
              <pc:sldLayoutMk cId="3718203606" sldId="2147483689"/>
              <ac:spMk id="34" creationId="{A8055B84-5B07-AD1A-5D1D-4058D2637D35}"/>
            </ac:spMkLst>
          </pc:spChg>
          <pc:spChg chg="del">
            <ac:chgData name="Rimma Rider" userId="a1b21d6b-c181-4463-8adf-c78e109ed792" providerId="ADAL" clId="{F6100B5F-76E1-4A68-BA3D-E5CDBF48D1C0}" dt="2023-08-02T09:02:22.216" v="151" actId="478"/>
            <ac:spMkLst>
              <pc:docMk/>
              <pc:sldMasterMk cId="0" sldId="2147483648"/>
              <pc:sldLayoutMk cId="3718203606" sldId="2147483689"/>
              <ac:spMk id="35" creationId="{06644261-6B61-4436-97CA-FC44AE59CC96}"/>
            </ac:spMkLst>
          </pc:spChg>
          <pc:spChg chg="del">
            <ac:chgData name="Rimma Rider" userId="a1b21d6b-c181-4463-8adf-c78e109ed792" providerId="ADAL" clId="{F6100B5F-76E1-4A68-BA3D-E5CDBF48D1C0}" dt="2023-08-02T09:02:18.624" v="148" actId="478"/>
            <ac:spMkLst>
              <pc:docMk/>
              <pc:sldMasterMk cId="0" sldId="2147483648"/>
              <pc:sldLayoutMk cId="3718203606" sldId="2147483689"/>
              <ac:spMk id="37" creationId="{8119E2B9-7FCE-B4A3-2638-66821BEC7F6A}"/>
            </ac:spMkLst>
          </pc:spChg>
          <pc:spChg chg="del">
            <ac:chgData name="Rimma Rider" userId="a1b21d6b-c181-4463-8adf-c78e109ed792" providerId="ADAL" clId="{F6100B5F-76E1-4A68-BA3D-E5CDBF48D1C0}" dt="2023-08-02T09:02:19.680" v="149" actId="478"/>
            <ac:spMkLst>
              <pc:docMk/>
              <pc:sldMasterMk cId="0" sldId="2147483648"/>
              <pc:sldLayoutMk cId="3718203606" sldId="2147483689"/>
              <ac:spMk id="38" creationId="{1C0B8A14-C475-32FC-A8D7-5A1E108A54D2}"/>
            </ac:spMkLst>
          </pc:spChg>
          <pc:spChg chg="del">
            <ac:chgData name="Rimma Rider" userId="a1b21d6b-c181-4463-8adf-c78e109ed792" providerId="ADAL" clId="{F6100B5F-76E1-4A68-BA3D-E5CDBF48D1C0}" dt="2023-08-02T09:02:21.400" v="150" actId="478"/>
            <ac:spMkLst>
              <pc:docMk/>
              <pc:sldMasterMk cId="0" sldId="2147483648"/>
              <pc:sldLayoutMk cId="3718203606" sldId="2147483689"/>
              <ac:spMk id="39" creationId="{D8714942-6EED-046C-89AC-23F8789E8BA2}"/>
            </ac:spMkLst>
          </pc:spChg>
          <pc:picChg chg="del">
            <ac:chgData name="Rimma Rider" userId="a1b21d6b-c181-4463-8adf-c78e109ed792" providerId="ADAL" clId="{F6100B5F-76E1-4A68-BA3D-E5CDBF48D1C0}" dt="2023-08-02T09:02:22.970" v="152" actId="478"/>
            <ac:picMkLst>
              <pc:docMk/>
              <pc:sldMasterMk cId="0" sldId="2147483648"/>
              <pc:sldLayoutMk cId="3718203606" sldId="2147483689"/>
              <ac:picMk id="3" creationId="{E8DC2CF5-0C2E-6AA4-C462-723B2EBC0309}"/>
            </ac:picMkLst>
          </pc:picChg>
          <pc:picChg chg="add mod">
            <ac:chgData name="Rimma Rider" userId="a1b21d6b-c181-4463-8adf-c78e109ed792" providerId="ADAL" clId="{F6100B5F-76E1-4A68-BA3D-E5CDBF48D1C0}" dt="2023-08-02T09:03:44.979" v="178" actId="1076"/>
            <ac:picMkLst>
              <pc:docMk/>
              <pc:sldMasterMk cId="0" sldId="2147483648"/>
              <pc:sldLayoutMk cId="3718203606" sldId="2147483689"/>
              <ac:picMk id="8" creationId="{70FFACA6-3ED2-62B3-B882-0FFCBF6EB55A}"/>
            </ac:picMkLst>
          </pc:picChg>
          <pc:picChg chg="add mod">
            <ac:chgData name="Rimma Rider" userId="a1b21d6b-c181-4463-8adf-c78e109ed792" providerId="ADAL" clId="{F6100B5F-76E1-4A68-BA3D-E5CDBF48D1C0}" dt="2023-08-02T09:04:54.760" v="188" actId="1076"/>
            <ac:picMkLst>
              <pc:docMk/>
              <pc:sldMasterMk cId="0" sldId="2147483648"/>
              <pc:sldLayoutMk cId="3718203606" sldId="2147483689"/>
              <ac:picMk id="12" creationId="{624A840E-66D3-5FE2-A52A-BF935B3B2DAD}"/>
            </ac:picMkLst>
          </pc:picChg>
          <pc:picChg chg="del">
            <ac:chgData name="Rimma Rider" userId="a1b21d6b-c181-4463-8adf-c78e109ed792" providerId="ADAL" clId="{F6100B5F-76E1-4A68-BA3D-E5CDBF48D1C0}" dt="2023-08-02T09:02:24.141" v="153" actId="478"/>
            <ac:picMkLst>
              <pc:docMk/>
              <pc:sldMasterMk cId="0" sldId="2147483648"/>
              <pc:sldLayoutMk cId="3718203606" sldId="2147483689"/>
              <ac:picMk id="22" creationId="{BB1D1B6A-BD7A-B980-20BF-61C609CF9765}"/>
            </ac:picMkLst>
          </pc:picChg>
        </pc:sldLayoutChg>
        <pc:sldLayoutChg chg="addSp delSp modSp mod">
          <pc:chgData name="Rimma Rider" userId="a1b21d6b-c181-4463-8adf-c78e109ed792" providerId="ADAL" clId="{F6100B5F-76E1-4A68-BA3D-E5CDBF48D1C0}" dt="2023-08-02T09:07:44.307" v="249" actId="113"/>
          <pc:sldLayoutMkLst>
            <pc:docMk/>
            <pc:sldMasterMk cId="0" sldId="2147483648"/>
            <pc:sldLayoutMk cId="3896223211" sldId="2147483690"/>
          </pc:sldLayoutMkLst>
          <pc:spChg chg="add mod">
            <ac:chgData name="Rimma Rider" userId="a1b21d6b-c181-4463-8adf-c78e109ed792" providerId="ADAL" clId="{F6100B5F-76E1-4A68-BA3D-E5CDBF48D1C0}" dt="2023-08-02T09:07:44.307" v="249" actId="113"/>
            <ac:spMkLst>
              <pc:docMk/>
              <pc:sldMasterMk cId="0" sldId="2147483648"/>
              <pc:sldLayoutMk cId="3896223211" sldId="2147483690"/>
              <ac:spMk id="3" creationId="{6F1690F6-A16A-06DF-E346-BFBB451155F4}"/>
            </ac:spMkLst>
          </pc:spChg>
          <pc:spChg chg="mod">
            <ac:chgData name="Rimma Rider" userId="a1b21d6b-c181-4463-8adf-c78e109ed792" providerId="ADAL" clId="{F6100B5F-76E1-4A68-BA3D-E5CDBF48D1C0}" dt="2023-08-02T09:06:49.882" v="239" actId="1076"/>
            <ac:spMkLst>
              <pc:docMk/>
              <pc:sldMasterMk cId="0" sldId="2147483648"/>
              <pc:sldLayoutMk cId="3896223211" sldId="2147483690"/>
              <ac:spMk id="10" creationId="{F10B9621-CE64-DAC8-F2A5-31922C7BD951}"/>
            </ac:spMkLst>
          </pc:spChg>
          <pc:spChg chg="mod">
            <ac:chgData name="Rimma Rider" userId="a1b21d6b-c181-4463-8adf-c78e109ed792" providerId="ADAL" clId="{F6100B5F-76E1-4A68-BA3D-E5CDBF48D1C0}" dt="2023-08-02T09:06:46.151" v="238" actId="1076"/>
            <ac:spMkLst>
              <pc:docMk/>
              <pc:sldMasterMk cId="0" sldId="2147483648"/>
              <pc:sldLayoutMk cId="3896223211" sldId="2147483690"/>
              <ac:spMk id="11" creationId="{63DECC05-3E08-3BE3-1AD8-2FC16EB4AC1E}"/>
            </ac:spMkLst>
          </pc:spChg>
          <pc:spChg chg="del">
            <ac:chgData name="Rimma Rider" userId="a1b21d6b-c181-4463-8adf-c78e109ed792" providerId="ADAL" clId="{F6100B5F-76E1-4A68-BA3D-E5CDBF48D1C0}" dt="2023-08-02T09:06:23.889" v="229" actId="478"/>
            <ac:spMkLst>
              <pc:docMk/>
              <pc:sldMasterMk cId="0" sldId="2147483648"/>
              <pc:sldLayoutMk cId="3896223211" sldId="2147483690"/>
              <ac:spMk id="33" creationId="{4D6F3D4F-8380-4FB4-EA06-2A505B754CB3}"/>
            </ac:spMkLst>
          </pc:spChg>
          <pc:spChg chg="del">
            <ac:chgData name="Rimma Rider" userId="a1b21d6b-c181-4463-8adf-c78e109ed792" providerId="ADAL" clId="{F6100B5F-76E1-4A68-BA3D-E5CDBF48D1C0}" dt="2023-08-02T09:06:26.079" v="231" actId="478"/>
            <ac:spMkLst>
              <pc:docMk/>
              <pc:sldMasterMk cId="0" sldId="2147483648"/>
              <pc:sldLayoutMk cId="3896223211" sldId="2147483690"/>
              <ac:spMk id="34" creationId="{D0E41BA7-7DAD-5A34-E17A-4EA5718D62C4}"/>
            </ac:spMkLst>
          </pc:spChg>
          <pc:spChg chg="del">
            <ac:chgData name="Rimma Rider" userId="a1b21d6b-c181-4463-8adf-c78e109ed792" providerId="ADAL" clId="{F6100B5F-76E1-4A68-BA3D-E5CDBF48D1C0}" dt="2023-08-02T09:06:29.915" v="235" actId="478"/>
            <ac:spMkLst>
              <pc:docMk/>
              <pc:sldMasterMk cId="0" sldId="2147483648"/>
              <pc:sldLayoutMk cId="3896223211" sldId="2147483690"/>
              <ac:spMk id="35" creationId="{4D27CA05-04B9-C665-3BB1-2C3C1DE9E028}"/>
            </ac:spMkLst>
          </pc:spChg>
          <pc:spChg chg="del">
            <ac:chgData name="Rimma Rider" userId="a1b21d6b-c181-4463-8adf-c78e109ed792" providerId="ADAL" clId="{F6100B5F-76E1-4A68-BA3D-E5CDBF48D1C0}" dt="2023-08-02T09:06:25.062" v="230" actId="478"/>
            <ac:spMkLst>
              <pc:docMk/>
              <pc:sldMasterMk cId="0" sldId="2147483648"/>
              <pc:sldLayoutMk cId="3896223211" sldId="2147483690"/>
              <ac:spMk id="36" creationId="{27347BE4-81F7-681F-9304-030C47FCC909}"/>
            </ac:spMkLst>
          </pc:spChg>
          <pc:spChg chg="del">
            <ac:chgData name="Rimma Rider" userId="a1b21d6b-c181-4463-8adf-c78e109ed792" providerId="ADAL" clId="{F6100B5F-76E1-4A68-BA3D-E5CDBF48D1C0}" dt="2023-08-02T09:06:26.802" v="232" actId="478"/>
            <ac:spMkLst>
              <pc:docMk/>
              <pc:sldMasterMk cId="0" sldId="2147483648"/>
              <pc:sldLayoutMk cId="3896223211" sldId="2147483690"/>
              <ac:spMk id="37" creationId="{44D3D7CC-2A3E-408F-A0D9-2FA97C0AFADA}"/>
            </ac:spMkLst>
          </pc:spChg>
          <pc:spChg chg="del mod">
            <ac:chgData name="Rimma Rider" userId="a1b21d6b-c181-4463-8adf-c78e109ed792" providerId="ADAL" clId="{F6100B5F-76E1-4A68-BA3D-E5CDBF48D1C0}" dt="2023-08-02T09:06:28.611" v="234" actId="478"/>
            <ac:spMkLst>
              <pc:docMk/>
              <pc:sldMasterMk cId="0" sldId="2147483648"/>
              <pc:sldLayoutMk cId="3896223211" sldId="2147483690"/>
              <ac:spMk id="38" creationId="{3528E43C-F850-B636-5F58-8A3955E2B09B}"/>
            </ac:spMkLst>
          </pc:spChg>
          <pc:grpChg chg="del">
            <ac:chgData name="Rimma Rider" userId="a1b21d6b-c181-4463-8adf-c78e109ed792" providerId="ADAL" clId="{F6100B5F-76E1-4A68-BA3D-E5CDBF48D1C0}" dt="2023-08-02T09:06:30.617" v="236" actId="478"/>
            <ac:grpSpMkLst>
              <pc:docMk/>
              <pc:sldMasterMk cId="0" sldId="2147483648"/>
              <pc:sldLayoutMk cId="3896223211" sldId="2147483690"/>
              <ac:grpSpMk id="7" creationId="{74995217-C633-1293-93F0-3BF4290C0050}"/>
            </ac:grpSpMkLst>
          </pc:grpChg>
        </pc:sldLayoutChg>
        <pc:sldLayoutChg chg="addSp delSp modSp mod">
          <pc:chgData name="Rimma Rider" userId="a1b21d6b-c181-4463-8adf-c78e109ed792" providerId="ADAL" clId="{F6100B5F-76E1-4A68-BA3D-E5CDBF48D1C0}" dt="2023-08-02T09:21:14.499" v="787" actId="2711"/>
          <pc:sldLayoutMkLst>
            <pc:docMk/>
            <pc:sldMasterMk cId="0" sldId="2147483648"/>
            <pc:sldLayoutMk cId="4285425820" sldId="2147483693"/>
          </pc:sldLayoutMkLst>
          <pc:spChg chg="add mod">
            <ac:chgData name="Rimma Rider" userId="a1b21d6b-c181-4463-8adf-c78e109ed792" providerId="ADAL" clId="{F6100B5F-76E1-4A68-BA3D-E5CDBF48D1C0}" dt="2023-08-02T09:17:23.830" v="623" actId="20577"/>
            <ac:spMkLst>
              <pc:docMk/>
              <pc:sldMasterMk cId="0" sldId="2147483648"/>
              <pc:sldLayoutMk cId="4285425820" sldId="2147483693"/>
              <ac:spMk id="2" creationId="{1B845E67-25C7-8C59-32A4-F0CA0E47E18D}"/>
            </ac:spMkLst>
          </pc:spChg>
          <pc:spChg chg="add">
            <ac:chgData name="Rimma Rider" userId="a1b21d6b-c181-4463-8adf-c78e109ed792" providerId="ADAL" clId="{F6100B5F-76E1-4A68-BA3D-E5CDBF48D1C0}" dt="2023-08-02T09:09:30.980" v="257"/>
            <ac:spMkLst>
              <pc:docMk/>
              <pc:sldMasterMk cId="0" sldId="2147483648"/>
              <pc:sldLayoutMk cId="4285425820" sldId="2147483693"/>
              <ac:spMk id="3" creationId="{A185BBA6-794E-F460-E256-DAADA4E829A9}"/>
            </ac:spMkLst>
          </pc:spChg>
          <pc:spChg chg="mod">
            <ac:chgData name="Rimma Rider" userId="a1b21d6b-c181-4463-8adf-c78e109ed792" providerId="ADAL" clId="{F6100B5F-76E1-4A68-BA3D-E5CDBF48D1C0}" dt="2023-08-02T09:08:56.931" v="256" actId="20577"/>
            <ac:spMkLst>
              <pc:docMk/>
              <pc:sldMasterMk cId="0" sldId="2147483648"/>
              <pc:sldLayoutMk cId="4285425820" sldId="2147483693"/>
              <ac:spMk id="6" creationId="{C05E2D52-4A3B-C628-E758-E1A6707A45DE}"/>
            </ac:spMkLst>
          </pc:spChg>
          <pc:spChg chg="mod">
            <ac:chgData name="Rimma Rider" userId="a1b21d6b-c181-4463-8adf-c78e109ed792" providerId="ADAL" clId="{F6100B5F-76E1-4A68-BA3D-E5CDBF48D1C0}" dt="2023-08-02T09:08:37.690" v="251" actId="1076"/>
            <ac:spMkLst>
              <pc:docMk/>
              <pc:sldMasterMk cId="0" sldId="2147483648"/>
              <pc:sldLayoutMk cId="4285425820" sldId="2147483693"/>
              <ac:spMk id="8" creationId="{210D8145-3EA6-C87C-6D2B-5A540DEAAA88}"/>
            </ac:spMkLst>
          </pc:spChg>
          <pc:spChg chg="del mod">
            <ac:chgData name="Rimma Rider" userId="a1b21d6b-c181-4463-8adf-c78e109ed792" providerId="ADAL" clId="{F6100B5F-76E1-4A68-BA3D-E5CDBF48D1C0}" dt="2023-08-02T09:08:46.784" v="254" actId="478"/>
            <ac:spMkLst>
              <pc:docMk/>
              <pc:sldMasterMk cId="0" sldId="2147483648"/>
              <pc:sldLayoutMk cId="4285425820" sldId="2147483693"/>
              <ac:spMk id="24" creationId="{3E42995B-9A28-2C40-3BBB-EC32A6162476}"/>
            </ac:spMkLst>
          </pc:spChg>
          <pc:graphicFrameChg chg="add mod modGraphic">
            <ac:chgData name="Rimma Rider" userId="a1b21d6b-c181-4463-8adf-c78e109ed792" providerId="ADAL" clId="{F6100B5F-76E1-4A68-BA3D-E5CDBF48D1C0}" dt="2023-08-02T09:21:14.499" v="787" actId="2711"/>
            <ac:graphicFrameMkLst>
              <pc:docMk/>
              <pc:sldMasterMk cId="0" sldId="2147483648"/>
              <pc:sldLayoutMk cId="4285425820" sldId="2147483693"/>
              <ac:graphicFrameMk id="4" creationId="{98E9AA91-1F2E-3C01-7A8E-00468EA980B7}"/>
            </ac:graphicFrameMkLst>
          </pc:graphicFrameChg>
          <pc:picChg chg="del">
            <ac:chgData name="Rimma Rider" userId="a1b21d6b-c181-4463-8adf-c78e109ed792" providerId="ADAL" clId="{F6100B5F-76E1-4A68-BA3D-E5CDBF48D1C0}" dt="2023-08-02T09:08:32.808" v="250" actId="478"/>
            <ac:picMkLst>
              <pc:docMk/>
              <pc:sldMasterMk cId="0" sldId="2147483648"/>
              <pc:sldLayoutMk cId="4285425820" sldId="2147483693"/>
              <ac:picMk id="7" creationId="{B2721DB3-5BE3-E934-09AA-AD24B891F368}"/>
            </ac:picMkLst>
          </pc:picChg>
          <pc:picChg chg="add del">
            <ac:chgData name="Rimma Rider" userId="a1b21d6b-c181-4463-8adf-c78e109ed792" providerId="ADAL" clId="{F6100B5F-76E1-4A68-BA3D-E5CDBF48D1C0}" dt="2023-08-02T09:13:25.891" v="263" actId="478"/>
            <ac:picMkLst>
              <pc:docMk/>
              <pc:sldMasterMk cId="0" sldId="2147483648"/>
              <pc:sldLayoutMk cId="4285425820" sldId="2147483693"/>
              <ac:picMk id="3073" creationId="{52DD139B-B944-DED6-AA27-9258D7BCC5CE}"/>
            </ac:picMkLst>
          </pc:picChg>
        </pc:sldLayoutChg>
        <pc:sldLayoutChg chg="delSp modSp mod">
          <pc:chgData name="Rimma Rider" userId="a1b21d6b-c181-4463-8adf-c78e109ed792" providerId="ADAL" clId="{F6100B5F-76E1-4A68-BA3D-E5CDBF48D1C0}" dt="2023-08-02T09:26:05.968" v="880" actId="1076"/>
          <pc:sldLayoutMkLst>
            <pc:docMk/>
            <pc:sldMasterMk cId="0" sldId="2147483648"/>
            <pc:sldLayoutMk cId="3963596690" sldId="2147483695"/>
          </pc:sldLayoutMkLst>
          <pc:spChg chg="mod">
            <ac:chgData name="Rimma Rider" userId="a1b21d6b-c181-4463-8adf-c78e109ed792" providerId="ADAL" clId="{F6100B5F-76E1-4A68-BA3D-E5CDBF48D1C0}" dt="2023-08-02T09:26:00.889" v="879" actId="207"/>
            <ac:spMkLst>
              <pc:docMk/>
              <pc:sldMasterMk cId="0" sldId="2147483648"/>
              <pc:sldLayoutMk cId="3963596690" sldId="2147483695"/>
              <ac:spMk id="7" creationId="{3747B548-CFD7-2DC4-A57E-97F4CD8A722B}"/>
            </ac:spMkLst>
          </pc:spChg>
          <pc:spChg chg="mod">
            <ac:chgData name="Rimma Rider" userId="a1b21d6b-c181-4463-8adf-c78e109ed792" providerId="ADAL" clId="{F6100B5F-76E1-4A68-BA3D-E5CDBF48D1C0}" dt="2023-08-02T09:26:05.968" v="880" actId="1076"/>
            <ac:spMkLst>
              <pc:docMk/>
              <pc:sldMasterMk cId="0" sldId="2147483648"/>
              <pc:sldLayoutMk cId="3963596690" sldId="2147483695"/>
              <ac:spMk id="9" creationId="{922BAD4E-9C75-1242-CA4C-5A916C0BF531}"/>
            </ac:spMkLst>
          </pc:spChg>
          <pc:spChg chg="del">
            <ac:chgData name="Rimma Rider" userId="a1b21d6b-c181-4463-8adf-c78e109ed792" providerId="ADAL" clId="{F6100B5F-76E1-4A68-BA3D-E5CDBF48D1C0}" dt="2023-08-02T09:21:36.881" v="789" actId="478"/>
            <ac:spMkLst>
              <pc:docMk/>
              <pc:sldMasterMk cId="0" sldId="2147483648"/>
              <pc:sldLayoutMk cId="3963596690" sldId="2147483695"/>
              <ac:spMk id="16" creationId="{722E7A0A-7A67-D955-3EC5-0FECAD740A19}"/>
            </ac:spMkLst>
          </pc:spChg>
          <pc:spChg chg="del">
            <ac:chgData name="Rimma Rider" userId="a1b21d6b-c181-4463-8adf-c78e109ed792" providerId="ADAL" clId="{F6100B5F-76E1-4A68-BA3D-E5CDBF48D1C0}" dt="2023-08-02T09:21:34.808" v="788" actId="478"/>
            <ac:spMkLst>
              <pc:docMk/>
              <pc:sldMasterMk cId="0" sldId="2147483648"/>
              <pc:sldLayoutMk cId="3963596690" sldId="2147483695"/>
              <ac:spMk id="17" creationId="{9BE4D063-B656-BA04-0E72-391DF275605D}"/>
            </ac:spMkLst>
          </pc:spChg>
        </pc:sldLayoutChg>
        <pc:sldLayoutChg chg="addSp delSp modSp mod">
          <pc:chgData name="Rimma Rider" userId="a1b21d6b-c181-4463-8adf-c78e109ed792" providerId="ADAL" clId="{F6100B5F-76E1-4A68-BA3D-E5CDBF48D1C0}" dt="2023-08-02T09:33:13.494" v="929"/>
          <pc:sldLayoutMkLst>
            <pc:docMk/>
            <pc:sldMasterMk cId="0" sldId="2147483648"/>
            <pc:sldLayoutMk cId="383976383" sldId="2147483698"/>
          </pc:sldLayoutMkLst>
          <pc:spChg chg="add mod">
            <ac:chgData name="Rimma Rider" userId="a1b21d6b-c181-4463-8adf-c78e109ed792" providerId="ADAL" clId="{F6100B5F-76E1-4A68-BA3D-E5CDBF48D1C0}" dt="2023-08-02T09:33:06.928" v="925" actId="1076"/>
            <ac:spMkLst>
              <pc:docMk/>
              <pc:sldMasterMk cId="0" sldId="2147483648"/>
              <pc:sldLayoutMk cId="383976383" sldId="2147483698"/>
              <ac:spMk id="2" creationId="{F17BC251-2C3E-DD4E-5455-068CF9E9D9DD}"/>
            </ac:spMkLst>
          </pc:spChg>
          <pc:spChg chg="del mod">
            <ac:chgData name="Rimma Rider" userId="a1b21d6b-c181-4463-8adf-c78e109ed792" providerId="ADAL" clId="{F6100B5F-76E1-4A68-BA3D-E5CDBF48D1C0}" dt="2023-08-02T09:33:13.494" v="929"/>
            <ac:spMkLst>
              <pc:docMk/>
              <pc:sldMasterMk cId="0" sldId="2147483648"/>
              <pc:sldLayoutMk cId="383976383" sldId="2147483698"/>
              <ac:spMk id="5" creationId="{3F9ACD59-E00C-00C6-696F-B9C0D7BEE224}"/>
            </ac:spMkLst>
          </pc:spChg>
          <pc:spChg chg="mod">
            <ac:chgData name="Rimma Rider" userId="a1b21d6b-c181-4463-8adf-c78e109ed792" providerId="ADAL" clId="{F6100B5F-76E1-4A68-BA3D-E5CDBF48D1C0}" dt="2023-08-02T09:33:12.607" v="927" actId="20577"/>
            <ac:spMkLst>
              <pc:docMk/>
              <pc:sldMasterMk cId="0" sldId="2147483648"/>
              <pc:sldLayoutMk cId="383976383" sldId="2147483698"/>
              <ac:spMk id="6" creationId="{C9375C9B-A136-DFB4-FBD5-9DB28A32EF9B}"/>
            </ac:spMkLst>
          </pc:spChg>
          <pc:spChg chg="del mod">
            <ac:chgData name="Rimma Rider" userId="a1b21d6b-c181-4463-8adf-c78e109ed792" providerId="ADAL" clId="{F6100B5F-76E1-4A68-BA3D-E5CDBF48D1C0}" dt="2023-08-02T09:32:58.892" v="921" actId="478"/>
            <ac:spMkLst>
              <pc:docMk/>
              <pc:sldMasterMk cId="0" sldId="2147483648"/>
              <pc:sldLayoutMk cId="383976383" sldId="2147483698"/>
              <ac:spMk id="7" creationId="{407F2DB1-9AD3-C2BF-1684-4C8B35EB6668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3206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6AA6A-2ED9-49CC-93E4-4553DE752C30}" type="datetimeFigureOut">
              <a:rPr lang="de-DE" smtClean="0"/>
              <a:t>07.08.2023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800100"/>
            <a:ext cx="2622550" cy="2160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77875" y="3079750"/>
            <a:ext cx="6216650" cy="25209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080125"/>
            <a:ext cx="3368675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402138" y="6080125"/>
            <a:ext cx="3368675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92E61-1510-4AC1-91B4-BF7582F79E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76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68EB298-B039-6FDA-E811-54473406A137}"/>
              </a:ext>
            </a:extLst>
          </p:cNvPr>
          <p:cNvSpPr/>
          <p:nvPr userDrawn="1"/>
        </p:nvSpPr>
        <p:spPr>
          <a:xfrm>
            <a:off x="0" y="0"/>
            <a:ext cx="7772400" cy="6400800"/>
          </a:xfrm>
          <a:custGeom>
            <a:avLst/>
            <a:gdLst/>
            <a:ahLst/>
            <a:cxnLst/>
            <a:rect l="l" t="t" r="r" b="b"/>
            <a:pathLst>
              <a:path w="7772400" h="6400800">
                <a:moveTo>
                  <a:pt x="7772400" y="0"/>
                </a:moveTo>
                <a:lnTo>
                  <a:pt x="0" y="0"/>
                </a:lnTo>
                <a:lnTo>
                  <a:pt x="0" y="6400800"/>
                </a:lnTo>
                <a:lnTo>
                  <a:pt x="7772400" y="6400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E312C"/>
          </a:solidFill>
        </p:spPr>
        <p:txBody>
          <a:bodyPr wrap="square" lIns="0" tIns="0" rIns="0" bIns="0" rtlCol="0"/>
          <a:lstStyle/>
          <a:p>
            <a:endParaRPr lang="de-DE"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CBAFDEE7-260E-7506-8049-A8FED27304E2}"/>
              </a:ext>
            </a:extLst>
          </p:cNvPr>
          <p:cNvSpPr/>
          <p:nvPr userDrawn="1"/>
        </p:nvSpPr>
        <p:spPr>
          <a:xfrm>
            <a:off x="3763111" y="3117138"/>
            <a:ext cx="1376045" cy="559435"/>
          </a:xfrm>
          <a:custGeom>
            <a:avLst/>
            <a:gdLst/>
            <a:ahLst/>
            <a:cxnLst/>
            <a:rect l="l" t="t" r="r" b="b"/>
            <a:pathLst>
              <a:path w="1376045" h="559435">
                <a:moveTo>
                  <a:pt x="660400" y="558850"/>
                </a:moveTo>
                <a:lnTo>
                  <a:pt x="336753" y="235178"/>
                </a:lnTo>
                <a:lnTo>
                  <a:pt x="534098" y="235572"/>
                </a:lnTo>
                <a:lnTo>
                  <a:pt x="462267" y="163741"/>
                </a:lnTo>
                <a:lnTo>
                  <a:pt x="265315" y="163741"/>
                </a:lnTo>
                <a:lnTo>
                  <a:pt x="172948" y="71361"/>
                </a:lnTo>
                <a:lnTo>
                  <a:pt x="530860" y="71831"/>
                </a:lnTo>
                <a:lnTo>
                  <a:pt x="458901" y="0"/>
                </a:lnTo>
                <a:lnTo>
                  <a:pt x="0" y="0"/>
                </a:lnTo>
                <a:lnTo>
                  <a:pt x="163982" y="163741"/>
                </a:lnTo>
                <a:lnTo>
                  <a:pt x="163753" y="163741"/>
                </a:lnTo>
                <a:lnTo>
                  <a:pt x="234988" y="234975"/>
                </a:lnTo>
                <a:lnTo>
                  <a:pt x="235318" y="234975"/>
                </a:lnTo>
                <a:lnTo>
                  <a:pt x="559663" y="558850"/>
                </a:lnTo>
                <a:lnTo>
                  <a:pt x="660400" y="558850"/>
                </a:lnTo>
                <a:close/>
              </a:path>
              <a:path w="1376045" h="559435">
                <a:moveTo>
                  <a:pt x="1184465" y="558850"/>
                </a:moveTo>
                <a:lnTo>
                  <a:pt x="624776" y="0"/>
                </a:lnTo>
                <a:lnTo>
                  <a:pt x="523176" y="0"/>
                </a:lnTo>
                <a:lnTo>
                  <a:pt x="1082903" y="558850"/>
                </a:lnTo>
                <a:lnTo>
                  <a:pt x="1184465" y="558850"/>
                </a:lnTo>
                <a:close/>
              </a:path>
              <a:path w="1376045" h="559435">
                <a:moveTo>
                  <a:pt x="1375879" y="558838"/>
                </a:moveTo>
                <a:lnTo>
                  <a:pt x="888428" y="71412"/>
                </a:lnTo>
                <a:lnTo>
                  <a:pt x="1117892" y="71831"/>
                </a:lnTo>
                <a:lnTo>
                  <a:pt x="1117473" y="71412"/>
                </a:lnTo>
                <a:lnTo>
                  <a:pt x="1046060" y="0"/>
                </a:lnTo>
                <a:lnTo>
                  <a:pt x="715416" y="0"/>
                </a:lnTo>
                <a:lnTo>
                  <a:pt x="786625" y="71221"/>
                </a:lnTo>
                <a:lnTo>
                  <a:pt x="786765" y="71221"/>
                </a:lnTo>
                <a:lnTo>
                  <a:pt x="1275143" y="558838"/>
                </a:lnTo>
                <a:lnTo>
                  <a:pt x="1375879" y="558838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E202545-5218-CB63-A34A-A5A259097203}"/>
              </a:ext>
            </a:extLst>
          </p:cNvPr>
          <p:cNvSpPr/>
          <p:nvPr userDrawn="1"/>
        </p:nvSpPr>
        <p:spPr>
          <a:xfrm>
            <a:off x="2618981" y="2714408"/>
            <a:ext cx="1579245" cy="962025"/>
          </a:xfrm>
          <a:custGeom>
            <a:avLst/>
            <a:gdLst/>
            <a:ahLst/>
            <a:cxnLst/>
            <a:rect l="l" t="t" r="r" b="b"/>
            <a:pathLst>
              <a:path w="1579245" h="962025">
                <a:moveTo>
                  <a:pt x="938796" y="961580"/>
                </a:moveTo>
                <a:lnTo>
                  <a:pt x="381177" y="402717"/>
                </a:lnTo>
                <a:lnTo>
                  <a:pt x="780948" y="0"/>
                </a:lnTo>
                <a:lnTo>
                  <a:pt x="589457" y="0"/>
                </a:lnTo>
                <a:lnTo>
                  <a:pt x="136004" y="453504"/>
                </a:lnTo>
                <a:lnTo>
                  <a:pt x="136004" y="277583"/>
                </a:lnTo>
                <a:lnTo>
                  <a:pt x="294665" y="120218"/>
                </a:lnTo>
                <a:lnTo>
                  <a:pt x="0" y="120218"/>
                </a:lnTo>
                <a:lnTo>
                  <a:pt x="0" y="709574"/>
                </a:lnTo>
                <a:lnTo>
                  <a:pt x="71374" y="709574"/>
                </a:lnTo>
                <a:lnTo>
                  <a:pt x="283197" y="498970"/>
                </a:lnTo>
                <a:lnTo>
                  <a:pt x="746480" y="961580"/>
                </a:lnTo>
                <a:lnTo>
                  <a:pt x="938796" y="961580"/>
                </a:lnTo>
                <a:close/>
              </a:path>
              <a:path w="1579245" h="962025">
                <a:moveTo>
                  <a:pt x="1259967" y="961580"/>
                </a:moveTo>
                <a:lnTo>
                  <a:pt x="700278" y="402717"/>
                </a:lnTo>
                <a:lnTo>
                  <a:pt x="505904" y="402717"/>
                </a:lnTo>
                <a:lnTo>
                  <a:pt x="1065618" y="961580"/>
                </a:lnTo>
                <a:lnTo>
                  <a:pt x="1259967" y="961580"/>
                </a:lnTo>
                <a:close/>
              </a:path>
              <a:path w="1579245" h="962025">
                <a:moveTo>
                  <a:pt x="1579067" y="961580"/>
                </a:moveTo>
                <a:lnTo>
                  <a:pt x="1019390" y="402717"/>
                </a:lnTo>
                <a:lnTo>
                  <a:pt x="825004" y="402717"/>
                </a:lnTo>
                <a:lnTo>
                  <a:pt x="1384706" y="961580"/>
                </a:lnTo>
                <a:lnTo>
                  <a:pt x="1579067" y="9615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46301269-B53A-0606-BA6B-4BEC3A2A4988}"/>
              </a:ext>
            </a:extLst>
          </p:cNvPr>
          <p:cNvSpPr/>
          <p:nvPr userDrawn="1"/>
        </p:nvSpPr>
        <p:spPr>
          <a:xfrm>
            <a:off x="360006" y="5680811"/>
            <a:ext cx="400050" cy="360045"/>
          </a:xfrm>
          <a:custGeom>
            <a:avLst/>
            <a:gdLst/>
            <a:ahLst/>
            <a:cxnLst/>
            <a:rect l="l" t="t" r="r" b="b"/>
            <a:pathLst>
              <a:path w="400050" h="360045">
                <a:moveTo>
                  <a:pt x="216725" y="282155"/>
                </a:moveTo>
                <a:lnTo>
                  <a:pt x="209169" y="274599"/>
                </a:lnTo>
                <a:lnTo>
                  <a:pt x="190550" y="274599"/>
                </a:lnTo>
                <a:lnTo>
                  <a:pt x="182994" y="282155"/>
                </a:lnTo>
                <a:lnTo>
                  <a:pt x="182994" y="291465"/>
                </a:lnTo>
                <a:lnTo>
                  <a:pt x="182994" y="300774"/>
                </a:lnTo>
                <a:lnTo>
                  <a:pt x="190550" y="308330"/>
                </a:lnTo>
                <a:lnTo>
                  <a:pt x="209169" y="308330"/>
                </a:lnTo>
                <a:lnTo>
                  <a:pt x="216725" y="300774"/>
                </a:lnTo>
                <a:lnTo>
                  <a:pt x="216725" y="282155"/>
                </a:lnTo>
                <a:close/>
              </a:path>
              <a:path w="400050" h="360045">
                <a:moveTo>
                  <a:pt x="222135" y="118884"/>
                </a:moveTo>
                <a:lnTo>
                  <a:pt x="199847" y="98183"/>
                </a:lnTo>
                <a:lnTo>
                  <a:pt x="192062" y="99593"/>
                </a:lnTo>
                <a:lnTo>
                  <a:pt x="185496" y="103466"/>
                </a:lnTo>
                <a:lnTo>
                  <a:pt x="180644" y="109308"/>
                </a:lnTo>
                <a:lnTo>
                  <a:pt x="178028" y="116586"/>
                </a:lnTo>
                <a:lnTo>
                  <a:pt x="177736" y="118300"/>
                </a:lnTo>
                <a:lnTo>
                  <a:pt x="177812" y="121780"/>
                </a:lnTo>
                <a:lnTo>
                  <a:pt x="186905" y="249097"/>
                </a:lnTo>
                <a:lnTo>
                  <a:pt x="187706" y="255689"/>
                </a:lnTo>
                <a:lnTo>
                  <a:pt x="193408" y="260642"/>
                </a:lnTo>
                <a:lnTo>
                  <a:pt x="206336" y="260413"/>
                </a:lnTo>
                <a:lnTo>
                  <a:pt x="211785" y="255524"/>
                </a:lnTo>
                <a:lnTo>
                  <a:pt x="212559" y="249097"/>
                </a:lnTo>
                <a:lnTo>
                  <a:pt x="218427" y="164198"/>
                </a:lnTo>
                <a:lnTo>
                  <a:pt x="220497" y="136867"/>
                </a:lnTo>
                <a:lnTo>
                  <a:pt x="221856" y="121856"/>
                </a:lnTo>
                <a:lnTo>
                  <a:pt x="222135" y="118884"/>
                </a:lnTo>
                <a:close/>
              </a:path>
              <a:path w="400050" h="360045">
                <a:moveTo>
                  <a:pt x="399719" y="308927"/>
                </a:moveTo>
                <a:lnTo>
                  <a:pt x="370852" y="244246"/>
                </a:lnTo>
                <a:lnTo>
                  <a:pt x="370852" y="307086"/>
                </a:lnTo>
                <a:lnTo>
                  <a:pt x="367296" y="315252"/>
                </a:lnTo>
                <a:lnTo>
                  <a:pt x="363740" y="321411"/>
                </a:lnTo>
                <a:lnTo>
                  <a:pt x="358444" y="328574"/>
                </a:lnTo>
                <a:lnTo>
                  <a:pt x="41275" y="328574"/>
                </a:lnTo>
                <a:lnTo>
                  <a:pt x="35991" y="321411"/>
                </a:lnTo>
                <a:lnTo>
                  <a:pt x="32423" y="315252"/>
                </a:lnTo>
                <a:lnTo>
                  <a:pt x="28867" y="307086"/>
                </a:lnTo>
                <a:lnTo>
                  <a:pt x="187452" y="32410"/>
                </a:lnTo>
                <a:lnTo>
                  <a:pt x="196303" y="31407"/>
                </a:lnTo>
                <a:lnTo>
                  <a:pt x="203415" y="31407"/>
                </a:lnTo>
                <a:lnTo>
                  <a:pt x="212267" y="32410"/>
                </a:lnTo>
                <a:lnTo>
                  <a:pt x="370852" y="307086"/>
                </a:lnTo>
                <a:lnTo>
                  <a:pt x="370852" y="244246"/>
                </a:lnTo>
                <a:lnTo>
                  <a:pt x="247967" y="31407"/>
                </a:lnTo>
                <a:lnTo>
                  <a:pt x="244817" y="25946"/>
                </a:lnTo>
                <a:lnTo>
                  <a:pt x="240880" y="20078"/>
                </a:lnTo>
                <a:lnTo>
                  <a:pt x="206463" y="419"/>
                </a:lnTo>
                <a:lnTo>
                  <a:pt x="199872" y="0"/>
                </a:lnTo>
                <a:lnTo>
                  <a:pt x="193255" y="419"/>
                </a:lnTo>
                <a:lnTo>
                  <a:pt x="158838" y="20078"/>
                </a:lnTo>
                <a:lnTo>
                  <a:pt x="6997" y="282143"/>
                </a:lnTo>
                <a:lnTo>
                  <a:pt x="0" y="308927"/>
                </a:lnTo>
                <a:lnTo>
                  <a:pt x="533" y="315468"/>
                </a:lnTo>
                <a:lnTo>
                  <a:pt x="19850" y="348919"/>
                </a:lnTo>
                <a:lnTo>
                  <a:pt x="51955" y="359994"/>
                </a:lnTo>
                <a:lnTo>
                  <a:pt x="347776" y="359994"/>
                </a:lnTo>
                <a:lnTo>
                  <a:pt x="384759" y="344538"/>
                </a:lnTo>
                <a:lnTo>
                  <a:pt x="395439" y="328574"/>
                </a:lnTo>
                <a:lnTo>
                  <a:pt x="395668" y="328117"/>
                </a:lnTo>
                <a:lnTo>
                  <a:pt x="397827" y="321894"/>
                </a:lnTo>
                <a:lnTo>
                  <a:pt x="399186" y="315468"/>
                </a:lnTo>
                <a:lnTo>
                  <a:pt x="399719" y="308927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389C8ED-788D-E24B-5409-CA7A955880D6}"/>
              </a:ext>
            </a:extLst>
          </p:cNvPr>
          <p:cNvSpPr txBox="1"/>
          <p:nvPr userDrawn="1"/>
        </p:nvSpPr>
        <p:spPr>
          <a:xfrm>
            <a:off x="4198226" y="21747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BE9874B9-765B-90F5-EA31-78A1941332A5}"/>
              </a:ext>
            </a:extLst>
          </p:cNvPr>
          <p:cNvSpPr txBox="1"/>
          <p:nvPr userDrawn="1"/>
        </p:nvSpPr>
        <p:spPr>
          <a:xfrm>
            <a:off x="804500" y="5685012"/>
            <a:ext cx="27266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Please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follow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all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security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measures</a:t>
            </a:r>
            <a:r>
              <a:rPr sz="11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in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Red Hat Display"/>
                <a:cs typeface="Red Hat Display"/>
              </a:rPr>
              <a:t>this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user’s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manual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to</a:t>
            </a:r>
            <a:r>
              <a:rPr sz="11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ensure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a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secure</a:t>
            </a:r>
            <a:r>
              <a:rPr sz="11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spc="-20" dirty="0">
                <a:solidFill>
                  <a:srgbClr val="FFFFFF"/>
                </a:solidFill>
                <a:latin typeface="Red Hat Display"/>
                <a:cs typeface="Red Hat Display"/>
              </a:rPr>
              <a:t>use.</a:t>
            </a:r>
            <a:endParaRPr sz="1100" dirty="0">
              <a:latin typeface="Red Hat Display"/>
              <a:cs typeface="Red Hat Display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C92828-EDA5-783E-D764-1F35EF516D5B}"/>
              </a:ext>
            </a:extLst>
          </p:cNvPr>
          <p:cNvSpPr txBox="1"/>
          <p:nvPr userDrawn="1"/>
        </p:nvSpPr>
        <p:spPr>
          <a:xfrm>
            <a:off x="5410200" y="148224"/>
            <a:ext cx="24970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1" dirty="0">
                <a:solidFill>
                  <a:schemeClr val="bg1"/>
                </a:solidFill>
              </a:rPr>
              <a:t>Model</a:t>
            </a:r>
            <a:r>
              <a:rPr lang="de-DE" sz="600" b="1" dirty="0">
                <a:solidFill>
                  <a:schemeClr val="bg1"/>
                </a:solidFill>
              </a:rPr>
              <a:t>: </a:t>
            </a:r>
            <a:r>
              <a:rPr lang="de-DE" sz="900" dirty="0">
                <a:solidFill>
                  <a:schemeClr val="bg1"/>
                </a:solidFill>
                <a:latin typeface="Red Hat Display"/>
              </a:rPr>
              <a:t>KM-HE-VSEM6117SP, KM-HE-VSEM6117SG, KM-HE-VSEM6117SM, KM-HE-VSEM6117YP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 of deliv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>
            <a:extLst>
              <a:ext uri="{FF2B5EF4-FFF2-40B4-BE49-F238E27FC236}">
                <a16:creationId xmlns:a16="http://schemas.microsoft.com/office/drawing/2014/main" id="{B265FDAE-F3BE-6A73-6A6B-8B097EB1556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0405" cy="6400800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EC97EA7F-2DEE-4FBE-DFB3-2D0180AD5795}"/>
              </a:ext>
            </a:extLst>
          </p:cNvPr>
          <p:cNvSpPr txBox="1"/>
          <p:nvPr userDrawn="1"/>
        </p:nvSpPr>
        <p:spPr>
          <a:xfrm>
            <a:off x="3443300" y="721586"/>
            <a:ext cx="39630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Scope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of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delivery</a:t>
            </a:r>
            <a:endParaRPr lang="de-DE" sz="1600" b="1" dirty="0">
              <a:solidFill>
                <a:srgbClr val="231F20"/>
              </a:solidFill>
              <a:latin typeface="Red Hat Display"/>
              <a:cs typeface="Red Hat Display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9CBBE228-0610-9EE7-5DFE-BA97D894AD8E}"/>
              </a:ext>
            </a:extLst>
          </p:cNvPr>
          <p:cNvSpPr txBox="1"/>
          <p:nvPr userDrawn="1"/>
        </p:nvSpPr>
        <p:spPr>
          <a:xfrm>
            <a:off x="3456000" y="360006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2</a:t>
            </a:r>
            <a:endParaRPr sz="1600">
              <a:latin typeface="Red Hat Display"/>
              <a:cs typeface="Red Hat Display"/>
            </a:endParaRPr>
          </a:p>
        </p:txBody>
      </p:sp>
      <p:pic>
        <p:nvPicPr>
          <p:cNvPr id="2" name="图片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39251" y="1153026"/>
            <a:ext cx="1216742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77252" y="843488"/>
            <a:ext cx="553085" cy="12877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20391" y="2131268"/>
            <a:ext cx="1104900" cy="7105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01094" y="2180163"/>
            <a:ext cx="904875" cy="6718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4535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mble and exerci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0F50D94-8EDF-0867-7C6E-5AF6EF58DB62}"/>
              </a:ext>
            </a:extLst>
          </p:cNvPr>
          <p:cNvSpPr txBox="1"/>
          <p:nvPr userDrawn="1"/>
        </p:nvSpPr>
        <p:spPr>
          <a:xfrm>
            <a:off x="347300" y="721586"/>
            <a:ext cx="3397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Example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exercises</a:t>
            </a:r>
            <a:endParaRPr lang="de-DE" sz="1600" dirty="0">
              <a:latin typeface="Red Hat Display"/>
              <a:cs typeface="Red Hat Display"/>
            </a:endParaRP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00F8610-36C5-2A83-30C8-4E48393117D1}"/>
              </a:ext>
            </a:extLst>
          </p:cNvPr>
          <p:cNvSpPr txBox="1"/>
          <p:nvPr userDrawn="1"/>
        </p:nvSpPr>
        <p:spPr>
          <a:xfrm>
            <a:off x="359994" y="360006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3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27" name="Rectangle 5">
            <a:extLst>
              <a:ext uri="{FF2B5EF4-FFF2-40B4-BE49-F238E27FC236}">
                <a16:creationId xmlns:a16="http://schemas.microsoft.com/office/drawing/2014/main" id="{07922180-DB7D-7D7F-BAF4-0AB753FF63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4256" y="1111757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B5789B5-8C0D-9B5C-EAE0-7C51A7441A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9862" y="2897372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85729BA9-ABC5-7256-39E8-F2E1AC1B17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4000" y="1105532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A9CF369A-1B18-84CF-DD8A-49B2ACA398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45000" y="2904328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3E62CD1C-6C1C-E2B5-BAFB-8C3682F30D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45000" y="465651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0CE1D4-2FEF-3C93-9B83-8C97918105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000" y="1006066"/>
            <a:ext cx="55626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mble and exerci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>
            <a:extLst>
              <a:ext uri="{FF2B5EF4-FFF2-40B4-BE49-F238E27FC236}">
                <a16:creationId xmlns:a16="http://schemas.microsoft.com/office/drawing/2014/main" id="{F10B9621-CE64-DAC8-F2A5-31922C7BD951}"/>
              </a:ext>
            </a:extLst>
          </p:cNvPr>
          <p:cNvSpPr txBox="1"/>
          <p:nvPr userDrawn="1"/>
        </p:nvSpPr>
        <p:spPr>
          <a:xfrm>
            <a:off x="456537" y="914400"/>
            <a:ext cx="33978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Deflating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your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ball /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Storrage</a:t>
            </a:r>
            <a:endParaRPr lang="de-DE" sz="1600" dirty="0">
              <a:latin typeface="Red Hat Display"/>
              <a:cs typeface="Red Hat Display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3DECC05-3E08-3BE3-1AD8-2FC16EB4AC1E}"/>
              </a:ext>
            </a:extLst>
          </p:cNvPr>
          <p:cNvSpPr txBox="1"/>
          <p:nvPr userDrawn="1"/>
        </p:nvSpPr>
        <p:spPr>
          <a:xfrm>
            <a:off x="457200" y="381000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3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F1690F6-A16A-06DF-E346-BFBB451155F4}"/>
              </a:ext>
            </a:extLst>
          </p:cNvPr>
          <p:cNvSpPr txBox="1"/>
          <p:nvPr userDrawn="1"/>
        </p:nvSpPr>
        <p:spPr>
          <a:xfrm>
            <a:off x="456536" y="1600200"/>
            <a:ext cx="5791863" cy="1726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/>
            <a:r>
              <a:rPr lang="en-US" sz="1200" b="1" dirty="0">
                <a:effectLst/>
                <a:latin typeface="Red Hat Display"/>
                <a:ea typeface="Arial" panose="020B0604020202020204" pitchFamily="34" charset="0"/>
              </a:rPr>
              <a:t>Deflating</a:t>
            </a:r>
            <a:r>
              <a:rPr lang="en-US" sz="1200" b="1" spc="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Red Hat Display"/>
                <a:ea typeface="Arial" panose="020B0604020202020204" pitchFamily="34" charset="0"/>
              </a:rPr>
              <a:t>Your</a:t>
            </a:r>
            <a:r>
              <a:rPr lang="en-US" sz="1200" b="1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Red Hat Display"/>
                <a:ea typeface="Arial" panose="020B0604020202020204" pitchFamily="34" charset="0"/>
              </a:rPr>
              <a:t>Ball</a:t>
            </a:r>
            <a:endParaRPr lang="de-DE" sz="1200" b="1" dirty="0">
              <a:effectLst/>
              <a:latin typeface="Red Hat Display"/>
              <a:ea typeface="Arial" panose="020B0604020202020204" pitchFamily="34" charset="0"/>
            </a:endParaRPr>
          </a:p>
          <a:p>
            <a:pPr marL="342900" marR="137160" lvl="0" indent="-342900">
              <a:lnSpc>
                <a:spcPct val="115000"/>
              </a:lnSpc>
              <a:spcBef>
                <a:spcPts val="190"/>
              </a:spcBef>
              <a:spcAft>
                <a:spcPts val="0"/>
              </a:spcAft>
              <a:buSzPts val="600"/>
              <a:buFont typeface="Arial" panose="020B0604020202020204" pitchFamily="34" charset="0"/>
              <a:buAutoNum type="arabicPeriod"/>
              <a:tabLst>
                <a:tab pos="192405" algn="l"/>
              </a:tabLst>
            </a:pP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Use a plug remover coming along with the package to remove the plug. Don’t use</a:t>
            </a:r>
            <a:r>
              <a:rPr lang="en-US" sz="900" spc="-15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a</a:t>
            </a:r>
            <a:r>
              <a:rPr lang="en-US" sz="9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sharp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object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remove</a:t>
            </a:r>
            <a:r>
              <a:rPr lang="en-US" sz="900" spc="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plug, or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you could</a:t>
            </a:r>
            <a:r>
              <a:rPr lang="en-US" sz="900" spc="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puncture</a:t>
            </a:r>
            <a:r>
              <a:rPr lang="en-US" sz="900" spc="3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the ball.</a:t>
            </a:r>
            <a:endParaRPr lang="de-DE" sz="900" spc="-5" dirty="0">
              <a:effectLst/>
              <a:latin typeface="Red Hat Display"/>
              <a:ea typeface="Arial" panose="020B0604020202020204" pitchFamily="34" charset="0"/>
            </a:endParaRPr>
          </a:p>
          <a:p>
            <a:pPr marL="342900" marR="168275" lvl="0" indent="-342900">
              <a:lnSpc>
                <a:spcPct val="117000"/>
              </a:lnSpc>
              <a:spcAft>
                <a:spcPts val="0"/>
              </a:spcAft>
              <a:buSzPts val="600"/>
              <a:buFont typeface="Arial" panose="020B0604020202020204" pitchFamily="34" charset="0"/>
              <a:buAutoNum type="arabicPeriod"/>
              <a:tabLst>
                <a:tab pos="192405" algn="l"/>
              </a:tabLst>
            </a:pP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Lightly bounce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force the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remaining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air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out</a:t>
            </a:r>
            <a:r>
              <a:rPr lang="en-US" sz="900" spc="-2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of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until</a:t>
            </a:r>
            <a:r>
              <a:rPr lang="en-US" sz="9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ball is</a:t>
            </a:r>
            <a:r>
              <a:rPr lang="en-US" sz="900" spc="-3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completely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deflated.</a:t>
            </a:r>
            <a:endParaRPr lang="de-DE" sz="900" spc="-5" dirty="0">
              <a:effectLst/>
              <a:latin typeface="Red Hat Display"/>
              <a:ea typeface="Arial" panose="020B0604020202020204" pitchFamily="34" charset="0"/>
            </a:endParaRPr>
          </a:p>
          <a:p>
            <a:pPr marL="342900" lvl="0" indent="-342900">
              <a:lnSpc>
                <a:spcPts val="670"/>
              </a:lnSpc>
              <a:buSzPts val="600"/>
              <a:buFont typeface="Arial" panose="020B0604020202020204" pitchFamily="34" charset="0"/>
              <a:buAutoNum type="arabicPeriod"/>
              <a:tabLst>
                <a:tab pos="191770" algn="l"/>
              </a:tabLst>
            </a:pP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Fold</a:t>
            </a:r>
            <a:r>
              <a:rPr lang="en-US" sz="900" spc="-3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it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several times before putting</a:t>
            </a:r>
            <a:r>
              <a:rPr lang="en-US" sz="900" spc="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it</a:t>
            </a:r>
            <a:r>
              <a:rPr lang="en-US" sz="900" spc="-4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back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into</a:t>
            </a:r>
            <a:r>
              <a:rPr lang="en-US" sz="900" spc="-1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storage.</a:t>
            </a:r>
            <a:endParaRPr lang="de-DE" sz="900" spc="-5" dirty="0">
              <a:effectLst/>
              <a:latin typeface="Red Hat Display"/>
              <a:ea typeface="Arial" panose="020B0604020202020204" pitchFamily="34" charset="0"/>
            </a:endParaRPr>
          </a:p>
          <a:p>
            <a:r>
              <a:rPr lang="en-US" sz="800" dirty="0">
                <a:effectLst/>
                <a:latin typeface="Red Hat Display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2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08585">
              <a:spcBef>
                <a:spcPts val="395"/>
              </a:spcBef>
              <a:spcAft>
                <a:spcPts val="0"/>
              </a:spcAft>
            </a:pPr>
            <a:r>
              <a:rPr lang="en-US" sz="1200" b="1" dirty="0"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1200" b="1" spc="-2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200" b="1" dirty="0">
                <a:effectLst/>
                <a:latin typeface="Red Hat Display"/>
                <a:ea typeface="Arial" panose="020B0604020202020204" pitchFamily="34" charset="0"/>
              </a:rPr>
              <a:t>Storage</a:t>
            </a:r>
            <a:endParaRPr lang="de-DE" sz="1200" b="1" dirty="0">
              <a:effectLst/>
              <a:latin typeface="Red Hat Display"/>
              <a:ea typeface="Arial" panose="020B0604020202020204" pitchFamily="34" charset="0"/>
            </a:endParaRPr>
          </a:p>
          <a:p>
            <a:pPr marL="106680" marR="149860" indent="127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If you deflate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your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ball,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store it in a box or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wrap it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in a soft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cloth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to prevent damage.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effectLst/>
                <a:latin typeface="Red Hat Display"/>
                <a:ea typeface="Arial" panose="020B0604020202020204" pitchFamily="34" charset="0"/>
              </a:rPr>
              <a:t>Always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store the</a:t>
            </a:r>
            <a:r>
              <a:rPr lang="en-US" sz="900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-3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out</a:t>
            </a:r>
            <a:r>
              <a:rPr lang="en-US" sz="9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of</a:t>
            </a:r>
            <a:r>
              <a:rPr lang="en-US" sz="900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2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sun</a:t>
            </a:r>
            <a:r>
              <a:rPr lang="en-US" sz="900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and</a:t>
            </a:r>
            <a:r>
              <a:rPr lang="en-US" sz="900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away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from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hot</a:t>
            </a:r>
            <a:r>
              <a:rPr lang="en-US" sz="900" spc="-2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4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rough objects.</a:t>
            </a:r>
            <a:r>
              <a:rPr lang="en-US" sz="900" spc="-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Appropriate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ball storage</a:t>
            </a:r>
            <a:r>
              <a:rPr lang="en-US" sz="900" spc="15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extends</a:t>
            </a:r>
            <a:r>
              <a:rPr lang="en-US" sz="900" spc="15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the life</a:t>
            </a:r>
            <a:r>
              <a:rPr lang="en-US" sz="900" spc="15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of your ball. A cloth ball cover</a:t>
            </a:r>
            <a:r>
              <a:rPr lang="en-US" sz="900" spc="15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makes</a:t>
            </a:r>
            <a:r>
              <a:rPr lang="en-US" sz="900" spc="15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ball cleaning</a:t>
            </a:r>
            <a:r>
              <a:rPr lang="en-US" sz="900" spc="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effectLst/>
                <a:latin typeface="Red Hat Display"/>
                <a:ea typeface="Arial" panose="020B0604020202020204" pitchFamily="34" charset="0"/>
              </a:rPr>
              <a:t>easier.</a:t>
            </a:r>
            <a:endParaRPr lang="de-DE" sz="900" dirty="0">
              <a:effectLst/>
              <a:latin typeface="Red Hat Display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223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C5D4FAB4-945B-D06E-F273-C38A3BCAA3E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0550" cy="6400799"/>
          </a:xfrm>
          <a:prstGeom prst="rect">
            <a:avLst/>
          </a:prstGeom>
        </p:spPr>
      </p:pic>
      <p:grpSp>
        <p:nvGrpSpPr>
          <p:cNvPr id="19" name="object 15">
            <a:extLst>
              <a:ext uri="{FF2B5EF4-FFF2-40B4-BE49-F238E27FC236}">
                <a16:creationId xmlns:a16="http://schemas.microsoft.com/office/drawing/2014/main" id="{D5EDDB5A-718D-1444-E758-459CFAB19BB8}"/>
              </a:ext>
            </a:extLst>
          </p:cNvPr>
          <p:cNvGrpSpPr/>
          <p:nvPr userDrawn="1"/>
        </p:nvGrpSpPr>
        <p:grpSpPr>
          <a:xfrm>
            <a:off x="816952" y="360001"/>
            <a:ext cx="3292475" cy="4990465"/>
            <a:chOff x="816952" y="360001"/>
            <a:chExt cx="3292475" cy="4990465"/>
          </a:xfrm>
        </p:grpSpPr>
        <p:sp>
          <p:nvSpPr>
            <p:cNvPr id="20" name="object 16">
              <a:extLst>
                <a:ext uri="{FF2B5EF4-FFF2-40B4-BE49-F238E27FC236}">
                  <a16:creationId xmlns:a16="http://schemas.microsoft.com/office/drawing/2014/main" id="{94674C85-2AAB-385C-C393-DFC7530CAB33}"/>
                </a:ext>
              </a:extLst>
            </p:cNvPr>
            <p:cNvSpPr/>
            <p:nvPr/>
          </p:nvSpPr>
          <p:spPr>
            <a:xfrm>
              <a:off x="3605400" y="360001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90">
                  <a:moveTo>
                    <a:pt x="403199" y="0"/>
                  </a:moveTo>
                  <a:lnTo>
                    <a:pt x="100799" y="0"/>
                  </a:lnTo>
                  <a:lnTo>
                    <a:pt x="61566" y="7920"/>
                  </a:lnTo>
                  <a:lnTo>
                    <a:pt x="29525" y="29521"/>
                  </a:lnTo>
                  <a:lnTo>
                    <a:pt x="7922" y="61561"/>
                  </a:lnTo>
                  <a:lnTo>
                    <a:pt x="0" y="100799"/>
                  </a:lnTo>
                  <a:lnTo>
                    <a:pt x="0" y="403199"/>
                  </a:lnTo>
                  <a:lnTo>
                    <a:pt x="7922" y="442432"/>
                  </a:lnTo>
                  <a:lnTo>
                    <a:pt x="29525" y="474473"/>
                  </a:lnTo>
                  <a:lnTo>
                    <a:pt x="61566" y="496077"/>
                  </a:lnTo>
                  <a:lnTo>
                    <a:pt x="100799" y="503999"/>
                  </a:lnTo>
                  <a:lnTo>
                    <a:pt x="403199" y="503999"/>
                  </a:lnTo>
                  <a:lnTo>
                    <a:pt x="442438" y="496077"/>
                  </a:lnTo>
                  <a:lnTo>
                    <a:pt x="474478" y="474473"/>
                  </a:lnTo>
                  <a:lnTo>
                    <a:pt x="496079" y="442432"/>
                  </a:lnTo>
                  <a:lnTo>
                    <a:pt x="503999" y="403199"/>
                  </a:lnTo>
                  <a:lnTo>
                    <a:pt x="503999" y="100799"/>
                  </a:lnTo>
                  <a:lnTo>
                    <a:pt x="496079" y="61561"/>
                  </a:lnTo>
                  <a:lnTo>
                    <a:pt x="474478" y="29521"/>
                  </a:lnTo>
                  <a:lnTo>
                    <a:pt x="442438" y="7920"/>
                  </a:lnTo>
                  <a:lnTo>
                    <a:pt x="403199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7">
              <a:extLst>
                <a:ext uri="{FF2B5EF4-FFF2-40B4-BE49-F238E27FC236}">
                  <a16:creationId xmlns:a16="http://schemas.microsoft.com/office/drawing/2014/main" id="{BCFB7218-1206-8AA5-5DEF-011E3E88AB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2988" y="484401"/>
              <a:ext cx="288795" cy="216037"/>
            </a:xfrm>
            <a:prstGeom prst="rect">
              <a:avLst/>
            </a:prstGeom>
          </p:spPr>
        </p:pic>
        <p:pic>
          <p:nvPicPr>
            <p:cNvPr id="22" name="object 18">
              <a:extLst>
                <a:ext uri="{FF2B5EF4-FFF2-40B4-BE49-F238E27FC236}">
                  <a16:creationId xmlns:a16="http://schemas.microsoft.com/office/drawing/2014/main" id="{B62EAAF7-72AD-68BD-2685-44229EC10EF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6952" y="896399"/>
              <a:ext cx="2756047" cy="4453513"/>
            </a:xfrm>
            <a:prstGeom prst="rect">
              <a:avLst/>
            </a:prstGeom>
          </p:spPr>
        </p:pic>
      </p:grpSp>
      <p:sp>
        <p:nvSpPr>
          <p:cNvPr id="24" name="object 4">
            <a:extLst>
              <a:ext uri="{FF2B5EF4-FFF2-40B4-BE49-F238E27FC236}">
                <a16:creationId xmlns:a16="http://schemas.microsoft.com/office/drawing/2014/main" id="{C5EC052E-1877-B683-954B-30E78CCFC121}"/>
              </a:ext>
            </a:extLst>
          </p:cNvPr>
          <p:cNvSpPr txBox="1"/>
          <p:nvPr userDrawn="1"/>
        </p:nvSpPr>
        <p:spPr>
          <a:xfrm>
            <a:off x="3592700" y="964415"/>
            <a:ext cx="383286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has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potential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bring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lot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benefits.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improve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physical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fitness,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strengthen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muscles,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control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in-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take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calories,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help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achieve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overall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effect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toning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your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body.</a:t>
            </a:r>
            <a:endParaRPr sz="900" dirty="0">
              <a:latin typeface="RedHatDisplay-Medium"/>
              <a:cs typeface="RedHatDisplay-Medium"/>
            </a:endParaRPr>
          </a:p>
        </p:txBody>
      </p:sp>
      <p:grpSp>
        <p:nvGrpSpPr>
          <p:cNvPr id="25" name="object 5">
            <a:extLst>
              <a:ext uri="{FF2B5EF4-FFF2-40B4-BE49-F238E27FC236}">
                <a16:creationId xmlns:a16="http://schemas.microsoft.com/office/drawing/2014/main" id="{06ECEBA3-BFE4-78E3-AE35-21FADF48492C}"/>
              </a:ext>
            </a:extLst>
          </p:cNvPr>
          <p:cNvGrpSpPr/>
          <p:nvPr userDrawn="1"/>
        </p:nvGrpSpPr>
        <p:grpSpPr>
          <a:xfrm>
            <a:off x="3605400" y="1862827"/>
            <a:ext cx="504190" cy="504190"/>
            <a:chOff x="3605400" y="1862827"/>
            <a:chExt cx="504190" cy="504190"/>
          </a:xfrm>
        </p:grpSpPr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F6ABAC43-C013-A8B7-1553-CB05A756BAC1}"/>
                </a:ext>
              </a:extLst>
            </p:cNvPr>
            <p:cNvSpPr/>
            <p:nvPr/>
          </p:nvSpPr>
          <p:spPr>
            <a:xfrm>
              <a:off x="3605400" y="1862827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403199" y="0"/>
                  </a:moveTo>
                  <a:lnTo>
                    <a:pt x="100799" y="0"/>
                  </a:lnTo>
                  <a:lnTo>
                    <a:pt x="61561" y="7920"/>
                  </a:lnTo>
                  <a:lnTo>
                    <a:pt x="29521" y="29521"/>
                  </a:lnTo>
                  <a:lnTo>
                    <a:pt x="7920" y="61561"/>
                  </a:lnTo>
                  <a:lnTo>
                    <a:pt x="0" y="100799"/>
                  </a:lnTo>
                  <a:lnTo>
                    <a:pt x="0" y="403199"/>
                  </a:lnTo>
                  <a:lnTo>
                    <a:pt x="7920" y="442432"/>
                  </a:lnTo>
                  <a:lnTo>
                    <a:pt x="29521" y="474473"/>
                  </a:lnTo>
                  <a:lnTo>
                    <a:pt x="61561" y="496077"/>
                  </a:lnTo>
                  <a:lnTo>
                    <a:pt x="100799" y="503999"/>
                  </a:lnTo>
                  <a:lnTo>
                    <a:pt x="403199" y="503999"/>
                  </a:lnTo>
                  <a:lnTo>
                    <a:pt x="442432" y="496077"/>
                  </a:lnTo>
                  <a:lnTo>
                    <a:pt x="474473" y="474473"/>
                  </a:lnTo>
                  <a:lnTo>
                    <a:pt x="496077" y="442432"/>
                  </a:lnTo>
                  <a:lnTo>
                    <a:pt x="503999" y="403199"/>
                  </a:lnTo>
                  <a:lnTo>
                    <a:pt x="503999" y="100799"/>
                  </a:lnTo>
                  <a:lnTo>
                    <a:pt x="496077" y="61561"/>
                  </a:lnTo>
                  <a:lnTo>
                    <a:pt x="474473" y="29521"/>
                  </a:lnTo>
                  <a:lnTo>
                    <a:pt x="442432" y="7920"/>
                  </a:lnTo>
                  <a:lnTo>
                    <a:pt x="403199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7">
              <a:extLst>
                <a:ext uri="{FF2B5EF4-FFF2-40B4-BE49-F238E27FC236}">
                  <a16:creationId xmlns:a16="http://schemas.microsoft.com/office/drawing/2014/main" id="{AC7562A9-E47F-53B4-0F3A-F546691EA39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5555" y="1987478"/>
              <a:ext cx="163690" cy="254965"/>
            </a:xfrm>
            <a:prstGeom prst="rect">
              <a:avLst/>
            </a:prstGeom>
          </p:spPr>
        </p:pic>
      </p:grpSp>
      <p:sp>
        <p:nvSpPr>
          <p:cNvPr id="28" name="object 8">
            <a:extLst>
              <a:ext uri="{FF2B5EF4-FFF2-40B4-BE49-F238E27FC236}">
                <a16:creationId xmlns:a16="http://schemas.microsoft.com/office/drawing/2014/main" id="{C7890871-07E8-C67B-1D6B-572C59716609}"/>
              </a:ext>
            </a:extLst>
          </p:cNvPr>
          <p:cNvSpPr txBox="1"/>
          <p:nvPr userDrawn="1"/>
        </p:nvSpPr>
        <p:spPr>
          <a:xfrm>
            <a:off x="4278739" y="1939292"/>
            <a:ext cx="15887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5" dirty="0">
                <a:solidFill>
                  <a:srgbClr val="231F20"/>
                </a:solidFill>
                <a:latin typeface="Red Hat Display"/>
                <a:cs typeface="Red Hat Display"/>
              </a:rPr>
              <a:t>Warm-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Up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 Phase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916D815D-C33F-CAB3-291E-6B149766BAEC}"/>
              </a:ext>
            </a:extLst>
          </p:cNvPr>
          <p:cNvSpPr txBox="1"/>
          <p:nvPr userDrawn="1"/>
        </p:nvSpPr>
        <p:spPr>
          <a:xfrm>
            <a:off x="3592700" y="2467241"/>
            <a:ext cx="3832860" cy="1092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phase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only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helps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stimulate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circulation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warm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up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muscles,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but</a:t>
            </a:r>
            <a:r>
              <a:rPr sz="9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also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reduces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the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risk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5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cramps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and pulled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muscles.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advisable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do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5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few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stretching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exercises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shown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picture.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muscle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tension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during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eachstretchshouldbemaintainedforabout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80" dirty="0">
                <a:solidFill>
                  <a:srgbClr val="A4A7B6"/>
                </a:solidFill>
                <a:latin typeface="RedHatDisplay-Medium"/>
                <a:cs typeface="RedHatDisplay-Medium"/>
              </a:rPr>
              <a:t>30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seconds.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Stretchyourmusc-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les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slowly,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without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abrupt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jerks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motions.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pain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occurs,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stop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stretching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immediately.</a:t>
            </a:r>
            <a:endParaRPr sz="900" dirty="0">
              <a:latin typeface="RedHatDisplay-Medium"/>
              <a:cs typeface="RedHatDisplay-Medium"/>
            </a:endParaRPr>
          </a:p>
        </p:txBody>
      </p:sp>
      <p:grpSp>
        <p:nvGrpSpPr>
          <p:cNvPr id="30" name="object 10">
            <a:extLst>
              <a:ext uri="{FF2B5EF4-FFF2-40B4-BE49-F238E27FC236}">
                <a16:creationId xmlns:a16="http://schemas.microsoft.com/office/drawing/2014/main" id="{472D4397-52B7-6EF9-0326-52F7C11A5AD8}"/>
              </a:ext>
            </a:extLst>
          </p:cNvPr>
          <p:cNvGrpSpPr/>
          <p:nvPr userDrawn="1"/>
        </p:nvGrpSpPr>
        <p:grpSpPr>
          <a:xfrm>
            <a:off x="3605399" y="3809053"/>
            <a:ext cx="504190" cy="504190"/>
            <a:chOff x="3605399" y="3809053"/>
            <a:chExt cx="504190" cy="504190"/>
          </a:xfrm>
        </p:grpSpPr>
        <p:sp>
          <p:nvSpPr>
            <p:cNvPr id="31" name="object 11">
              <a:extLst>
                <a:ext uri="{FF2B5EF4-FFF2-40B4-BE49-F238E27FC236}">
                  <a16:creationId xmlns:a16="http://schemas.microsoft.com/office/drawing/2014/main" id="{EC7D3348-F33D-FB36-C0DE-14377488C0D8}"/>
                </a:ext>
              </a:extLst>
            </p:cNvPr>
            <p:cNvSpPr/>
            <p:nvPr/>
          </p:nvSpPr>
          <p:spPr>
            <a:xfrm>
              <a:off x="3605399" y="3809053"/>
              <a:ext cx="504190" cy="504190"/>
            </a:xfrm>
            <a:custGeom>
              <a:avLst/>
              <a:gdLst/>
              <a:ahLst/>
              <a:cxnLst/>
              <a:rect l="l" t="t" r="r" b="b"/>
              <a:pathLst>
                <a:path w="504189" h="504189">
                  <a:moveTo>
                    <a:pt x="403199" y="0"/>
                  </a:moveTo>
                  <a:lnTo>
                    <a:pt x="100799" y="0"/>
                  </a:lnTo>
                  <a:lnTo>
                    <a:pt x="61561" y="7920"/>
                  </a:lnTo>
                  <a:lnTo>
                    <a:pt x="29521" y="29521"/>
                  </a:lnTo>
                  <a:lnTo>
                    <a:pt x="7920" y="61561"/>
                  </a:lnTo>
                  <a:lnTo>
                    <a:pt x="0" y="100799"/>
                  </a:lnTo>
                  <a:lnTo>
                    <a:pt x="0" y="403199"/>
                  </a:lnTo>
                  <a:lnTo>
                    <a:pt x="7920" y="442432"/>
                  </a:lnTo>
                  <a:lnTo>
                    <a:pt x="29521" y="474473"/>
                  </a:lnTo>
                  <a:lnTo>
                    <a:pt x="61561" y="496077"/>
                  </a:lnTo>
                  <a:lnTo>
                    <a:pt x="100799" y="503999"/>
                  </a:lnTo>
                  <a:lnTo>
                    <a:pt x="403199" y="503999"/>
                  </a:lnTo>
                  <a:lnTo>
                    <a:pt x="442432" y="496077"/>
                  </a:lnTo>
                  <a:lnTo>
                    <a:pt x="474473" y="474473"/>
                  </a:lnTo>
                  <a:lnTo>
                    <a:pt x="496077" y="442432"/>
                  </a:lnTo>
                  <a:lnTo>
                    <a:pt x="503999" y="403199"/>
                  </a:lnTo>
                  <a:lnTo>
                    <a:pt x="503999" y="100799"/>
                  </a:lnTo>
                  <a:lnTo>
                    <a:pt x="496077" y="61561"/>
                  </a:lnTo>
                  <a:lnTo>
                    <a:pt x="474473" y="29521"/>
                  </a:lnTo>
                  <a:lnTo>
                    <a:pt x="442432" y="7920"/>
                  </a:lnTo>
                  <a:lnTo>
                    <a:pt x="403199" y="0"/>
                  </a:lnTo>
                  <a:close/>
                </a:path>
              </a:pathLst>
            </a:custGeom>
            <a:solidFill>
              <a:srgbClr val="EE32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12">
              <a:extLst>
                <a:ext uri="{FF2B5EF4-FFF2-40B4-BE49-F238E27FC236}">
                  <a16:creationId xmlns:a16="http://schemas.microsoft.com/office/drawing/2014/main" id="{16421155-8D6A-978D-3D2E-7DCFD1AA184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50693" y="3852382"/>
              <a:ext cx="327439" cy="359304"/>
            </a:xfrm>
            <a:prstGeom prst="rect">
              <a:avLst/>
            </a:prstGeom>
          </p:spPr>
        </p:pic>
      </p:grpSp>
      <p:sp>
        <p:nvSpPr>
          <p:cNvPr id="33" name="object 13">
            <a:extLst>
              <a:ext uri="{FF2B5EF4-FFF2-40B4-BE49-F238E27FC236}">
                <a16:creationId xmlns:a16="http://schemas.microsoft.com/office/drawing/2014/main" id="{799F815F-41E4-F225-790F-1A30473E99CC}"/>
              </a:ext>
            </a:extLst>
          </p:cNvPr>
          <p:cNvSpPr txBox="1"/>
          <p:nvPr userDrawn="1"/>
        </p:nvSpPr>
        <p:spPr>
          <a:xfrm>
            <a:off x="4278739" y="3885519"/>
            <a:ext cx="19888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Cooling</a:t>
            </a:r>
            <a:r>
              <a:rPr sz="1600" b="1" spc="-5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Down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Phase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34" name="object 14">
            <a:extLst>
              <a:ext uri="{FF2B5EF4-FFF2-40B4-BE49-F238E27FC236}">
                <a16:creationId xmlns:a16="http://schemas.microsoft.com/office/drawing/2014/main" id="{98F0B9C2-CCE8-4D7B-94DB-E757A2C10ED5}"/>
              </a:ext>
            </a:extLst>
          </p:cNvPr>
          <p:cNvSpPr txBox="1"/>
          <p:nvPr userDrawn="1"/>
        </p:nvSpPr>
        <p:spPr>
          <a:xfrm>
            <a:off x="3592700" y="4413468"/>
            <a:ext cx="3832860" cy="73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has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potential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bring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lot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benefits.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improve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physical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fitness,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strengthen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muscles,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control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in-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take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calories,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help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achieve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overall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effect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toning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your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body.</a:t>
            </a:r>
            <a:endParaRPr sz="900" dirty="0">
              <a:latin typeface="RedHatDisplay-Medium"/>
              <a:cs typeface="RedHatDisplay-Medium"/>
            </a:endParaRPr>
          </a:p>
        </p:txBody>
      </p:sp>
      <p:sp>
        <p:nvSpPr>
          <p:cNvPr id="35" name="object 8">
            <a:extLst>
              <a:ext uri="{FF2B5EF4-FFF2-40B4-BE49-F238E27FC236}">
                <a16:creationId xmlns:a16="http://schemas.microsoft.com/office/drawing/2014/main" id="{1D372166-767B-4DD9-D840-A522D3C4EAB2}"/>
              </a:ext>
            </a:extLst>
          </p:cNvPr>
          <p:cNvSpPr txBox="1"/>
          <p:nvPr userDrawn="1"/>
        </p:nvSpPr>
        <p:spPr>
          <a:xfrm>
            <a:off x="4278738" y="457799"/>
            <a:ext cx="189346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spc="-15" dirty="0" err="1">
                <a:solidFill>
                  <a:srgbClr val="231F20"/>
                </a:solidFill>
                <a:latin typeface="Red Hat Display"/>
                <a:cs typeface="Red Hat Display"/>
              </a:rPr>
              <a:t>Exercise</a:t>
            </a:r>
            <a:r>
              <a:rPr lang="de-DE" sz="1600" b="1" spc="-1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spc="-15" dirty="0" err="1">
                <a:solidFill>
                  <a:srgbClr val="231F20"/>
                </a:solidFill>
                <a:latin typeface="Red Hat Display"/>
                <a:cs typeface="Red Hat Display"/>
              </a:rPr>
              <a:t>introduction</a:t>
            </a:r>
            <a:endParaRPr sz="16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529603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Dow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D0008863-B7EF-8661-9D02-A00BB21C9075}"/>
              </a:ext>
            </a:extLst>
          </p:cNvPr>
          <p:cNvSpPr txBox="1"/>
          <p:nvPr userDrawn="1"/>
        </p:nvSpPr>
        <p:spPr>
          <a:xfrm>
            <a:off x="347299" y="910755"/>
            <a:ext cx="2776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Cooling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Down</a:t>
            </a:r>
            <a:r>
              <a:rPr sz="1600" b="1" spc="-4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After</a:t>
            </a:r>
            <a:r>
              <a:rPr sz="1600" b="1" spc="-4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Workout</a:t>
            </a:r>
            <a:endParaRPr sz="1600" dirty="0">
              <a:latin typeface="Red Hat Display"/>
              <a:cs typeface="Red Hat Display"/>
            </a:endParaRPr>
          </a:p>
        </p:txBody>
      </p:sp>
      <p:grpSp>
        <p:nvGrpSpPr>
          <p:cNvPr id="18" name="object 3">
            <a:extLst>
              <a:ext uri="{FF2B5EF4-FFF2-40B4-BE49-F238E27FC236}">
                <a16:creationId xmlns:a16="http://schemas.microsoft.com/office/drawing/2014/main" id="{3CD60899-8639-8F72-93AD-BFB6A6D3E370}"/>
              </a:ext>
            </a:extLst>
          </p:cNvPr>
          <p:cNvGrpSpPr/>
          <p:nvPr userDrawn="1"/>
        </p:nvGrpSpPr>
        <p:grpSpPr>
          <a:xfrm>
            <a:off x="385203" y="1498413"/>
            <a:ext cx="3582035" cy="2447290"/>
            <a:chOff x="385203" y="1498413"/>
            <a:chExt cx="3582035" cy="2447290"/>
          </a:xfrm>
        </p:grpSpPr>
        <p:pic>
          <p:nvPicPr>
            <p:cNvPr id="19" name="object 4">
              <a:extLst>
                <a:ext uri="{FF2B5EF4-FFF2-40B4-BE49-F238E27FC236}">
                  <a16:creationId xmlns:a16="http://schemas.microsoft.com/office/drawing/2014/main" id="{89E8E28E-82E8-9F7D-B225-31AE620C1CE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03" y="1498413"/>
              <a:ext cx="3550894" cy="2438396"/>
            </a:xfrm>
            <a:prstGeom prst="rect">
              <a:avLst/>
            </a:prstGeom>
          </p:spPr>
        </p:pic>
        <p:sp>
          <p:nvSpPr>
            <p:cNvPr id="20" name="object 5">
              <a:extLst>
                <a:ext uri="{FF2B5EF4-FFF2-40B4-BE49-F238E27FC236}">
                  <a16:creationId xmlns:a16="http://schemas.microsoft.com/office/drawing/2014/main" id="{AE32065B-E196-C25A-CB52-DB5F77A1F77B}"/>
                </a:ext>
              </a:extLst>
            </p:cNvPr>
            <p:cNvSpPr/>
            <p:nvPr/>
          </p:nvSpPr>
          <p:spPr>
            <a:xfrm>
              <a:off x="586790" y="3733202"/>
              <a:ext cx="3380740" cy="212725"/>
            </a:xfrm>
            <a:custGeom>
              <a:avLst/>
              <a:gdLst/>
              <a:ahLst/>
              <a:cxnLst/>
              <a:rect l="l" t="t" r="r" b="b"/>
              <a:pathLst>
                <a:path w="3380740" h="212725">
                  <a:moveTo>
                    <a:pt x="1494002" y="0"/>
                  </a:moveTo>
                  <a:lnTo>
                    <a:pt x="0" y="0"/>
                  </a:lnTo>
                  <a:lnTo>
                    <a:pt x="0" y="212407"/>
                  </a:lnTo>
                  <a:lnTo>
                    <a:pt x="1494002" y="212407"/>
                  </a:lnTo>
                  <a:lnTo>
                    <a:pt x="1494002" y="0"/>
                  </a:lnTo>
                  <a:close/>
                </a:path>
                <a:path w="3380740" h="212725">
                  <a:moveTo>
                    <a:pt x="3380409" y="0"/>
                  </a:moveTo>
                  <a:lnTo>
                    <a:pt x="1886407" y="0"/>
                  </a:lnTo>
                  <a:lnTo>
                    <a:pt x="1886407" y="212407"/>
                  </a:lnTo>
                  <a:lnTo>
                    <a:pt x="3380409" y="212407"/>
                  </a:lnTo>
                  <a:lnTo>
                    <a:pt x="33804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6">
            <a:extLst>
              <a:ext uri="{FF2B5EF4-FFF2-40B4-BE49-F238E27FC236}">
                <a16:creationId xmlns:a16="http://schemas.microsoft.com/office/drawing/2014/main" id="{B6792145-7546-C1D8-B60D-BB83BF2F7FCB}"/>
              </a:ext>
            </a:extLst>
          </p:cNvPr>
          <p:cNvGrpSpPr/>
          <p:nvPr userDrawn="1"/>
        </p:nvGrpSpPr>
        <p:grpSpPr>
          <a:xfrm>
            <a:off x="499699" y="4008812"/>
            <a:ext cx="3128645" cy="1793239"/>
            <a:chOff x="499699" y="4008812"/>
            <a:chExt cx="3128645" cy="1793239"/>
          </a:xfrm>
        </p:grpSpPr>
        <p:pic>
          <p:nvPicPr>
            <p:cNvPr id="37" name="object 7">
              <a:extLst>
                <a:ext uri="{FF2B5EF4-FFF2-40B4-BE49-F238E27FC236}">
                  <a16:creationId xmlns:a16="http://schemas.microsoft.com/office/drawing/2014/main" id="{A69F94E8-0B44-2A6E-2FC7-37614E711AF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9699" y="4008812"/>
              <a:ext cx="3128524" cy="1792799"/>
            </a:xfrm>
            <a:prstGeom prst="rect">
              <a:avLst/>
            </a:prstGeom>
          </p:spPr>
        </p:pic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779A86CD-7498-E356-B0EC-B22378065417}"/>
                </a:ext>
              </a:extLst>
            </p:cNvPr>
            <p:cNvSpPr/>
            <p:nvPr/>
          </p:nvSpPr>
          <p:spPr>
            <a:xfrm>
              <a:off x="1634399" y="4067999"/>
              <a:ext cx="1012190" cy="636270"/>
            </a:xfrm>
            <a:custGeom>
              <a:avLst/>
              <a:gdLst/>
              <a:ahLst/>
              <a:cxnLst/>
              <a:rect l="l" t="t" r="r" b="b"/>
              <a:pathLst>
                <a:path w="1012189" h="636270">
                  <a:moveTo>
                    <a:pt x="1011605" y="0"/>
                  </a:moveTo>
                  <a:lnTo>
                    <a:pt x="0" y="0"/>
                  </a:lnTo>
                  <a:lnTo>
                    <a:pt x="0" y="636181"/>
                  </a:lnTo>
                  <a:lnTo>
                    <a:pt x="1011605" y="636181"/>
                  </a:lnTo>
                  <a:lnTo>
                    <a:pt x="10116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9">
            <a:extLst>
              <a:ext uri="{FF2B5EF4-FFF2-40B4-BE49-F238E27FC236}">
                <a16:creationId xmlns:a16="http://schemas.microsoft.com/office/drawing/2014/main" id="{1DAA69F9-ADD7-1033-E3A0-A1A4E9F1B36B}"/>
              </a:ext>
            </a:extLst>
          </p:cNvPr>
          <p:cNvGrpSpPr/>
          <p:nvPr userDrawn="1"/>
        </p:nvGrpSpPr>
        <p:grpSpPr>
          <a:xfrm>
            <a:off x="4334399" y="1498412"/>
            <a:ext cx="2974975" cy="4474845"/>
            <a:chOff x="4334399" y="1498412"/>
            <a:chExt cx="2974975" cy="4474845"/>
          </a:xfrm>
        </p:grpSpPr>
        <p:pic>
          <p:nvPicPr>
            <p:cNvPr id="40" name="object 10">
              <a:extLst>
                <a:ext uri="{FF2B5EF4-FFF2-40B4-BE49-F238E27FC236}">
                  <a16:creationId xmlns:a16="http://schemas.microsoft.com/office/drawing/2014/main" id="{5FC2577A-8853-36DA-8EA7-03201ADD498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59599" y="1498412"/>
              <a:ext cx="2888330" cy="4303200"/>
            </a:xfrm>
            <a:prstGeom prst="rect">
              <a:avLst/>
            </a:prstGeom>
          </p:spPr>
        </p:pic>
        <p:sp>
          <p:nvSpPr>
            <p:cNvPr id="41" name="object 11">
              <a:extLst>
                <a:ext uri="{FF2B5EF4-FFF2-40B4-BE49-F238E27FC236}">
                  <a16:creationId xmlns:a16="http://schemas.microsoft.com/office/drawing/2014/main" id="{AFC20D27-8A91-E7F0-072C-FAF09A0E2284}"/>
                </a:ext>
              </a:extLst>
            </p:cNvPr>
            <p:cNvSpPr/>
            <p:nvPr/>
          </p:nvSpPr>
          <p:spPr>
            <a:xfrm>
              <a:off x="4334395" y="5337009"/>
              <a:ext cx="2974975" cy="636270"/>
            </a:xfrm>
            <a:custGeom>
              <a:avLst/>
              <a:gdLst/>
              <a:ahLst/>
              <a:cxnLst/>
              <a:rect l="l" t="t" r="r" b="b"/>
              <a:pathLst>
                <a:path w="2974975" h="636270">
                  <a:moveTo>
                    <a:pt x="1327505" y="0"/>
                  </a:moveTo>
                  <a:lnTo>
                    <a:pt x="0" y="0"/>
                  </a:lnTo>
                  <a:lnTo>
                    <a:pt x="0" y="636181"/>
                  </a:lnTo>
                  <a:lnTo>
                    <a:pt x="1327505" y="636181"/>
                  </a:lnTo>
                  <a:lnTo>
                    <a:pt x="1327505" y="0"/>
                  </a:lnTo>
                  <a:close/>
                </a:path>
                <a:path w="2974975" h="636270">
                  <a:moveTo>
                    <a:pt x="2974505" y="0"/>
                  </a:moveTo>
                  <a:lnTo>
                    <a:pt x="1646999" y="0"/>
                  </a:lnTo>
                  <a:lnTo>
                    <a:pt x="1646999" y="636181"/>
                  </a:lnTo>
                  <a:lnTo>
                    <a:pt x="2974505" y="636181"/>
                  </a:lnTo>
                  <a:lnTo>
                    <a:pt x="29745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12">
            <a:extLst>
              <a:ext uri="{FF2B5EF4-FFF2-40B4-BE49-F238E27FC236}">
                <a16:creationId xmlns:a16="http://schemas.microsoft.com/office/drawing/2014/main" id="{3A26BE87-AF0F-5E54-0CC5-4CC7EA627BA8}"/>
              </a:ext>
            </a:extLst>
          </p:cNvPr>
          <p:cNvSpPr txBox="1"/>
          <p:nvPr userDrawn="1"/>
        </p:nvSpPr>
        <p:spPr>
          <a:xfrm>
            <a:off x="635505" y="3680497"/>
            <a:ext cx="1600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1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Shoulder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Strech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1076A53A-D94C-D7C8-5102-FB7F9E00E680}"/>
              </a:ext>
            </a:extLst>
          </p:cNvPr>
          <p:cNvSpPr txBox="1"/>
          <p:nvPr userDrawn="1"/>
        </p:nvSpPr>
        <p:spPr>
          <a:xfrm>
            <a:off x="4705662" y="5307723"/>
            <a:ext cx="86741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4</a:t>
            </a:r>
            <a:endParaRPr sz="1400">
              <a:latin typeface="Red Hat Display"/>
              <a:cs typeface="Red Hat Display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Overhead Strech</a:t>
            </a:r>
            <a:endParaRPr sz="1400">
              <a:latin typeface="Red Hat Display"/>
              <a:cs typeface="Red Hat Display"/>
            </a:endParaRPr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1E3DA4D5-0752-89F8-1432-63ACF1834EE0}"/>
              </a:ext>
            </a:extLst>
          </p:cNvPr>
          <p:cNvSpPr txBox="1"/>
          <p:nvPr userDrawn="1"/>
        </p:nvSpPr>
        <p:spPr>
          <a:xfrm>
            <a:off x="6312085" y="5307723"/>
            <a:ext cx="58420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5</a:t>
            </a:r>
            <a:endParaRPr sz="1400">
              <a:latin typeface="Red Hat Display"/>
              <a:cs typeface="Red Hat Display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Chest 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Strech</a:t>
            </a:r>
            <a:endParaRPr sz="1400">
              <a:latin typeface="Red Hat Display"/>
              <a:cs typeface="Red Hat Display"/>
            </a:endParaRPr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6110C46-10DD-FE1E-24F5-8D301273E0F6}"/>
              </a:ext>
            </a:extLst>
          </p:cNvPr>
          <p:cNvSpPr txBox="1"/>
          <p:nvPr userDrawn="1"/>
        </p:nvSpPr>
        <p:spPr>
          <a:xfrm>
            <a:off x="1685018" y="4101706"/>
            <a:ext cx="87249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3</a:t>
            </a:r>
            <a:endParaRPr sz="1400">
              <a:latin typeface="Red Hat Display"/>
              <a:cs typeface="Red Hat Display"/>
            </a:endParaRPr>
          </a:p>
          <a:p>
            <a:pPr marL="12065" marR="5080" algn="ctr">
              <a:lnSpc>
                <a:spcPct val="100000"/>
              </a:lnSpc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Hip</a:t>
            </a:r>
            <a:r>
              <a:rPr sz="1400" b="1" spc="-2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35" dirty="0">
                <a:solidFill>
                  <a:srgbClr val="EC2634"/>
                </a:solidFill>
                <a:latin typeface="Red Hat Display"/>
                <a:cs typeface="Red Hat Display"/>
              </a:rPr>
              <a:t>Flexor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Strech</a:t>
            </a:r>
            <a:endParaRPr sz="1400">
              <a:latin typeface="Red Hat Display"/>
              <a:cs typeface="Red Hat Display"/>
            </a:endParaRPr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E9662DF6-B357-2611-47E4-7E52F5AC3B9B}"/>
              </a:ext>
            </a:extLst>
          </p:cNvPr>
          <p:cNvSpPr txBox="1"/>
          <p:nvPr userDrawn="1"/>
        </p:nvSpPr>
        <p:spPr>
          <a:xfrm>
            <a:off x="2659207" y="3670317"/>
            <a:ext cx="14941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2</a:t>
            </a:r>
            <a:r>
              <a:rPr sz="1400" b="1" spc="-1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Triceps</a:t>
            </a:r>
            <a:r>
              <a:rPr sz="1400" b="1" spc="-1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Strech</a:t>
            </a:r>
            <a:endParaRPr sz="14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7054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l Dow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ject 2">
            <a:extLst>
              <a:ext uri="{FF2B5EF4-FFF2-40B4-BE49-F238E27FC236}">
                <a16:creationId xmlns:a16="http://schemas.microsoft.com/office/drawing/2014/main" id="{CD8E21DE-C843-5141-179E-2937FBA95EA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32915" y="919801"/>
            <a:ext cx="2378053" cy="4900199"/>
          </a:xfrm>
          <a:prstGeom prst="rect">
            <a:avLst/>
          </a:prstGeom>
        </p:spPr>
      </p:pic>
      <p:grpSp>
        <p:nvGrpSpPr>
          <p:cNvPr id="17" name="object 3">
            <a:extLst>
              <a:ext uri="{FF2B5EF4-FFF2-40B4-BE49-F238E27FC236}">
                <a16:creationId xmlns:a16="http://schemas.microsoft.com/office/drawing/2014/main" id="{87C1219A-EEE9-BD11-43FC-D8054EEC6713}"/>
              </a:ext>
            </a:extLst>
          </p:cNvPr>
          <p:cNvGrpSpPr/>
          <p:nvPr userDrawn="1"/>
        </p:nvGrpSpPr>
        <p:grpSpPr>
          <a:xfrm>
            <a:off x="1311697" y="919801"/>
            <a:ext cx="2110740" cy="5121275"/>
            <a:chOff x="1311697" y="919801"/>
            <a:chExt cx="2110740" cy="5121275"/>
          </a:xfrm>
        </p:grpSpPr>
        <p:pic>
          <p:nvPicPr>
            <p:cNvPr id="18" name="object 4">
              <a:extLst>
                <a:ext uri="{FF2B5EF4-FFF2-40B4-BE49-F238E27FC236}">
                  <a16:creationId xmlns:a16="http://schemas.microsoft.com/office/drawing/2014/main" id="{2775FBA4-47AB-6D03-277D-74ED5C4B5B7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1697" y="919801"/>
              <a:ext cx="2110144" cy="5120999"/>
            </a:xfrm>
            <a:prstGeom prst="rect">
              <a:avLst/>
            </a:prstGeom>
          </p:spPr>
        </p:pic>
        <p:sp>
          <p:nvSpPr>
            <p:cNvPr id="19" name="object 5">
              <a:extLst>
                <a:ext uri="{FF2B5EF4-FFF2-40B4-BE49-F238E27FC236}">
                  <a16:creationId xmlns:a16="http://schemas.microsoft.com/office/drawing/2014/main" id="{5892E985-67DD-3552-D18A-0CC565C56D11}"/>
                </a:ext>
              </a:extLst>
            </p:cNvPr>
            <p:cNvSpPr/>
            <p:nvPr/>
          </p:nvSpPr>
          <p:spPr>
            <a:xfrm>
              <a:off x="1754191" y="3338587"/>
              <a:ext cx="1392555" cy="311785"/>
            </a:xfrm>
            <a:custGeom>
              <a:avLst/>
              <a:gdLst/>
              <a:ahLst/>
              <a:cxnLst/>
              <a:rect l="l" t="t" r="r" b="b"/>
              <a:pathLst>
                <a:path w="1392555" h="311785">
                  <a:moveTo>
                    <a:pt x="1392212" y="0"/>
                  </a:moveTo>
                  <a:lnTo>
                    <a:pt x="0" y="0"/>
                  </a:lnTo>
                  <a:lnTo>
                    <a:pt x="0" y="311416"/>
                  </a:lnTo>
                  <a:lnTo>
                    <a:pt x="1392212" y="311416"/>
                  </a:lnTo>
                  <a:lnTo>
                    <a:pt x="13922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6">
            <a:extLst>
              <a:ext uri="{FF2B5EF4-FFF2-40B4-BE49-F238E27FC236}">
                <a16:creationId xmlns:a16="http://schemas.microsoft.com/office/drawing/2014/main" id="{5497C02C-AABD-030E-D16D-AEE21FDCF5AA}"/>
              </a:ext>
            </a:extLst>
          </p:cNvPr>
          <p:cNvSpPr/>
          <p:nvPr userDrawn="1"/>
        </p:nvSpPr>
        <p:spPr>
          <a:xfrm>
            <a:off x="4196482" y="2064574"/>
            <a:ext cx="1392555" cy="311785"/>
          </a:xfrm>
          <a:custGeom>
            <a:avLst/>
            <a:gdLst/>
            <a:ahLst/>
            <a:cxnLst/>
            <a:rect l="l" t="t" r="r" b="b"/>
            <a:pathLst>
              <a:path w="1392554" h="311785">
                <a:moveTo>
                  <a:pt x="1392212" y="0"/>
                </a:moveTo>
                <a:lnTo>
                  <a:pt x="0" y="0"/>
                </a:lnTo>
                <a:lnTo>
                  <a:pt x="0" y="311416"/>
                </a:lnTo>
                <a:lnTo>
                  <a:pt x="1392212" y="311416"/>
                </a:lnTo>
                <a:lnTo>
                  <a:pt x="13922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4063A5BC-5AC8-5D14-5DE2-25972F6073BF}"/>
              </a:ext>
            </a:extLst>
          </p:cNvPr>
          <p:cNvSpPr/>
          <p:nvPr userDrawn="1"/>
        </p:nvSpPr>
        <p:spPr>
          <a:xfrm>
            <a:off x="1455390" y="5817473"/>
            <a:ext cx="1778000" cy="311785"/>
          </a:xfrm>
          <a:custGeom>
            <a:avLst/>
            <a:gdLst/>
            <a:ahLst/>
            <a:cxnLst/>
            <a:rect l="l" t="t" r="r" b="b"/>
            <a:pathLst>
              <a:path w="1778000" h="311785">
                <a:moveTo>
                  <a:pt x="1777403" y="0"/>
                </a:moveTo>
                <a:lnTo>
                  <a:pt x="0" y="0"/>
                </a:lnTo>
                <a:lnTo>
                  <a:pt x="0" y="311416"/>
                </a:lnTo>
                <a:lnTo>
                  <a:pt x="1777403" y="311416"/>
                </a:lnTo>
                <a:lnTo>
                  <a:pt x="1777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8">
            <a:extLst>
              <a:ext uri="{FF2B5EF4-FFF2-40B4-BE49-F238E27FC236}">
                <a16:creationId xmlns:a16="http://schemas.microsoft.com/office/drawing/2014/main" id="{170F3026-403B-1E92-F1C6-ED28E5C0D26B}"/>
              </a:ext>
            </a:extLst>
          </p:cNvPr>
          <p:cNvSpPr/>
          <p:nvPr userDrawn="1"/>
        </p:nvSpPr>
        <p:spPr>
          <a:xfrm>
            <a:off x="4144943" y="5612401"/>
            <a:ext cx="1778000" cy="311785"/>
          </a:xfrm>
          <a:custGeom>
            <a:avLst/>
            <a:gdLst/>
            <a:ahLst/>
            <a:cxnLst/>
            <a:rect l="l" t="t" r="r" b="b"/>
            <a:pathLst>
              <a:path w="1778000" h="311785">
                <a:moveTo>
                  <a:pt x="1777403" y="0"/>
                </a:moveTo>
                <a:lnTo>
                  <a:pt x="0" y="0"/>
                </a:lnTo>
                <a:lnTo>
                  <a:pt x="0" y="311416"/>
                </a:lnTo>
                <a:lnTo>
                  <a:pt x="1777403" y="311416"/>
                </a:lnTo>
                <a:lnTo>
                  <a:pt x="1777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8E7CA63F-DE83-0168-CFED-74888486B07A}"/>
              </a:ext>
            </a:extLst>
          </p:cNvPr>
          <p:cNvSpPr txBox="1"/>
          <p:nvPr userDrawn="1"/>
        </p:nvSpPr>
        <p:spPr>
          <a:xfrm>
            <a:off x="1824822" y="3347653"/>
            <a:ext cx="14636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6</a:t>
            </a:r>
            <a:r>
              <a:rPr sz="1400" b="1" spc="-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25" dirty="0">
                <a:solidFill>
                  <a:srgbClr val="EC2634"/>
                </a:solidFill>
                <a:latin typeface="Red Hat Display"/>
                <a:cs typeface="Red Hat Display"/>
              </a:rPr>
              <a:t>Forward</a:t>
            </a:r>
            <a:r>
              <a:rPr sz="1400" b="1" spc="-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Bend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24" name="object 10">
            <a:extLst>
              <a:ext uri="{FF2B5EF4-FFF2-40B4-BE49-F238E27FC236}">
                <a16:creationId xmlns:a16="http://schemas.microsoft.com/office/drawing/2014/main" id="{6006BB02-FAE3-33A8-F751-21DD33F60B11}"/>
              </a:ext>
            </a:extLst>
          </p:cNvPr>
          <p:cNvSpPr txBox="1"/>
          <p:nvPr userDrawn="1"/>
        </p:nvSpPr>
        <p:spPr>
          <a:xfrm>
            <a:off x="1624021" y="5770070"/>
            <a:ext cx="185801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9</a:t>
            </a:r>
            <a:r>
              <a:rPr sz="1400" b="1" spc="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Quadriceps</a:t>
            </a:r>
            <a:r>
              <a:rPr sz="1400" b="1" spc="1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Strech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id="{1E72407E-E0D6-804F-0DD0-88D346E10548}"/>
              </a:ext>
            </a:extLst>
          </p:cNvPr>
          <p:cNvSpPr txBox="1"/>
          <p:nvPr userDrawn="1"/>
        </p:nvSpPr>
        <p:spPr>
          <a:xfrm>
            <a:off x="4649199" y="2054951"/>
            <a:ext cx="159072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     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7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-</a:t>
            </a:r>
            <a:r>
              <a:rPr sz="1400" b="1" spc="-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50" dirty="0">
                <a:solidFill>
                  <a:srgbClr val="EC2634"/>
                </a:solidFill>
                <a:latin typeface="Red Hat Display"/>
                <a:cs typeface="Red Hat Display"/>
              </a:rPr>
              <a:t>Toe</a:t>
            </a:r>
            <a:r>
              <a:rPr sz="1400" b="1" spc="-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30" dirty="0">
                <a:solidFill>
                  <a:srgbClr val="EC2634"/>
                </a:solidFill>
                <a:latin typeface="Red Hat Display"/>
                <a:cs typeface="Red Hat Display"/>
              </a:rPr>
              <a:t>Touch</a:t>
            </a:r>
            <a:r>
              <a:rPr lang="de-DE" sz="1400" b="1" spc="-3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9C6C93A4-C54A-20F5-43BE-C774DA1E7AE0}"/>
              </a:ext>
            </a:extLst>
          </p:cNvPr>
          <p:cNvSpPr txBox="1"/>
          <p:nvPr userDrawn="1"/>
        </p:nvSpPr>
        <p:spPr>
          <a:xfrm>
            <a:off x="4144943" y="3150002"/>
            <a:ext cx="1778000" cy="25840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2545" rIns="0" bIns="0" rtlCol="0">
            <a:spAutoFit/>
          </a:bodyPr>
          <a:lstStyle/>
          <a:p>
            <a:pPr marL="435609">
              <a:lnSpc>
                <a:spcPct val="100000"/>
              </a:lnSpc>
              <a:spcBef>
                <a:spcPts val="335"/>
              </a:spcBef>
            </a:pPr>
            <a:r>
              <a:rPr lang="de-DE"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     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8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-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Child’s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 Pose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id="{6EF3B461-6800-ACDE-E248-858F31A42F5A}"/>
              </a:ext>
            </a:extLst>
          </p:cNvPr>
          <p:cNvSpPr txBox="1"/>
          <p:nvPr userDrawn="1"/>
        </p:nvSpPr>
        <p:spPr>
          <a:xfrm>
            <a:off x="4188542" y="4475749"/>
            <a:ext cx="2322426" cy="2186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25"/>
              </a:spcBef>
            </a:pPr>
            <a:r>
              <a:rPr lang="de-DE"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    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10</a:t>
            </a:r>
            <a:r>
              <a:rPr sz="1400" b="1" spc="-1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Cobra</a:t>
            </a:r>
            <a:r>
              <a:rPr sz="1400" b="1" spc="-1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20" dirty="0">
                <a:solidFill>
                  <a:srgbClr val="EC2634"/>
                </a:solidFill>
                <a:latin typeface="Red Hat Display"/>
                <a:cs typeface="Red Hat Display"/>
              </a:rPr>
              <a:t>Pose</a:t>
            </a:r>
            <a:endParaRPr sz="1400" dirty="0">
              <a:latin typeface="Red Hat Display"/>
              <a:cs typeface="Red Hat Display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id="{AF664B51-A085-BC20-3A3F-9BA276175FF7}"/>
              </a:ext>
            </a:extLst>
          </p:cNvPr>
          <p:cNvSpPr txBox="1"/>
          <p:nvPr userDrawn="1"/>
        </p:nvSpPr>
        <p:spPr>
          <a:xfrm>
            <a:off x="4892759" y="5643825"/>
            <a:ext cx="11677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11</a:t>
            </a:r>
            <a:r>
              <a:rPr sz="1400" b="1" spc="-15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dirty="0">
                <a:solidFill>
                  <a:srgbClr val="EC2634"/>
                </a:solidFill>
                <a:latin typeface="Red Hat Display"/>
                <a:cs typeface="Red Hat Display"/>
              </a:rPr>
              <a:t>Thigh</a:t>
            </a:r>
            <a:r>
              <a:rPr sz="1400" b="1" spc="-10" dirty="0">
                <a:solidFill>
                  <a:srgbClr val="EC2634"/>
                </a:solidFill>
                <a:latin typeface="Red Hat Display"/>
                <a:cs typeface="Red Hat Display"/>
              </a:rPr>
              <a:t> </a:t>
            </a:r>
            <a:r>
              <a:rPr sz="1400" b="1" spc="-25" dirty="0">
                <a:solidFill>
                  <a:srgbClr val="EC2634"/>
                </a:solidFill>
                <a:latin typeface="Red Hat Display"/>
                <a:cs typeface="Red Hat Display"/>
              </a:rPr>
              <a:t>Hug</a:t>
            </a:r>
            <a:endParaRPr sz="14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17129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tenance /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C05E2D52-4A3B-C628-E758-E1A6707A45DE}"/>
              </a:ext>
            </a:extLst>
          </p:cNvPr>
          <p:cNvSpPr txBox="1"/>
          <p:nvPr userDrawn="1"/>
        </p:nvSpPr>
        <p:spPr>
          <a:xfrm>
            <a:off x="270344" y="685800"/>
            <a:ext cx="2957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Maintenance</a:t>
            </a:r>
            <a:r>
              <a:rPr lang="de-DE" sz="1600" b="1" spc="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spc="-20" dirty="0" err="1">
                <a:solidFill>
                  <a:srgbClr val="231F20"/>
                </a:solidFill>
                <a:latin typeface="Red Hat Display"/>
                <a:cs typeface="Red Hat Display"/>
              </a:rPr>
              <a:t>tips</a:t>
            </a:r>
            <a:endParaRPr lang="de-DE" sz="1600" dirty="0">
              <a:latin typeface="Red Hat Display"/>
              <a:cs typeface="Red Hat Display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210D8145-3EA6-C87C-6D2B-5A540DEAAA88}"/>
              </a:ext>
            </a:extLst>
          </p:cNvPr>
          <p:cNvSpPr txBox="1"/>
          <p:nvPr userDrawn="1"/>
        </p:nvSpPr>
        <p:spPr>
          <a:xfrm>
            <a:off x="304800" y="228600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4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E46031A9-CDE0-3278-62BB-8B812BA4A000}"/>
              </a:ext>
            </a:extLst>
          </p:cNvPr>
          <p:cNvSpPr txBox="1"/>
          <p:nvPr userDrawn="1"/>
        </p:nvSpPr>
        <p:spPr>
          <a:xfrm>
            <a:off x="3828479" y="2539371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5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98BD4349-513F-50BF-84AC-36A30F109680}"/>
              </a:ext>
            </a:extLst>
          </p:cNvPr>
          <p:cNvSpPr txBox="1"/>
          <p:nvPr userDrawn="1"/>
        </p:nvSpPr>
        <p:spPr>
          <a:xfrm>
            <a:off x="3841203" y="5699878"/>
            <a:ext cx="3589020" cy="312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 course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 product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improvements,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we reserve 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right to </a:t>
            </a:r>
            <a:r>
              <a:rPr lang="en-US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make</a:t>
            </a:r>
            <a:r>
              <a:rPr lang="en-US"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technical</a:t>
            </a:r>
            <a:r>
              <a:rPr lang="en-US"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visual</a:t>
            </a:r>
            <a:r>
              <a:rPr lang="en-US"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changes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article.</a:t>
            </a:r>
            <a:endParaRPr lang="en-US" sz="900" dirty="0">
              <a:latin typeface="RedHatDisplay-Medium"/>
              <a:cs typeface="RedHatDisplay-Medium"/>
            </a:endParaRPr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A627A071-EF8C-CE3B-1710-782BB44E95DB}"/>
              </a:ext>
            </a:extLst>
          </p:cNvPr>
          <p:cNvSpPr txBox="1"/>
          <p:nvPr userDrawn="1"/>
        </p:nvSpPr>
        <p:spPr>
          <a:xfrm>
            <a:off x="3828479" y="2944228"/>
            <a:ext cx="29575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spc="-25" dirty="0">
                <a:solidFill>
                  <a:srgbClr val="231F20"/>
                </a:solidFill>
                <a:latin typeface="Red Hat Display"/>
                <a:cs typeface="Red Hat Display"/>
              </a:rPr>
              <a:t>Technical</a:t>
            </a:r>
            <a:r>
              <a:rPr lang="de-DE"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spc="-20" dirty="0" err="1">
                <a:solidFill>
                  <a:srgbClr val="231F20"/>
                </a:solidFill>
                <a:latin typeface="Red Hat Display"/>
                <a:cs typeface="Red Hat Display"/>
              </a:rPr>
              <a:t>data</a:t>
            </a:r>
            <a:endParaRPr lang="de-DE" sz="1600" dirty="0">
              <a:latin typeface="Red Hat Display"/>
              <a:cs typeface="Red Hat Display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B845E67-25C7-8C59-32A4-F0CA0E47E1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13" y="2046532"/>
            <a:ext cx="6934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8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en-US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en-US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de-DE" altLang="de-DE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ed Hat Display"/>
            </a:endParaRPr>
          </a:p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500" algn="l"/>
              </a:tabLst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185BBA6-794E-F460-E256-DAADA4E829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2713" y="514350"/>
            <a:ext cx="7772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98E9AA91-1F2E-3C01-7A8E-00468EA980B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842966"/>
              </p:ext>
            </p:extLst>
          </p:nvPr>
        </p:nvGraphicFramePr>
        <p:xfrm>
          <a:off x="3733800" y="3318125"/>
          <a:ext cx="2957500" cy="15381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8750">
                  <a:extLst>
                    <a:ext uri="{9D8B030D-6E8A-4147-A177-3AD203B41FA5}">
                      <a16:colId xmlns:a16="http://schemas.microsoft.com/office/drawing/2014/main" val="3139546104"/>
                    </a:ext>
                  </a:extLst>
                </a:gridCol>
                <a:gridCol w="1478750">
                  <a:extLst>
                    <a:ext uri="{9D8B030D-6E8A-4147-A177-3AD203B41FA5}">
                      <a16:colId xmlns:a16="http://schemas.microsoft.com/office/drawing/2014/main" val="2405152321"/>
                    </a:ext>
                  </a:extLst>
                </a:gridCol>
              </a:tblGrid>
              <a:tr h="500356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Size </a:t>
                      </a:r>
                      <a:r>
                        <a:rPr lang="de-DE" sz="1000" dirty="0" err="1">
                          <a:latin typeface="Red Hat Display"/>
                        </a:rPr>
                        <a:t>yoga</a:t>
                      </a:r>
                      <a:r>
                        <a:rPr lang="de-DE" sz="1000" dirty="0">
                          <a:latin typeface="Red Hat Display"/>
                        </a:rPr>
                        <a:t> </a:t>
                      </a:r>
                      <a:r>
                        <a:rPr lang="de-DE" sz="1000" dirty="0" err="1">
                          <a:latin typeface="Red Hat Display"/>
                        </a:rPr>
                        <a:t>mat</a:t>
                      </a:r>
                      <a:endParaRPr lang="de-DE" sz="1000" dirty="0">
                        <a:latin typeface="Red Hat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183*61*0,5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03065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Size </a:t>
                      </a:r>
                      <a:r>
                        <a:rPr lang="de-DE" sz="1000" dirty="0" err="1">
                          <a:latin typeface="Red Hat Display"/>
                        </a:rPr>
                        <a:t>massage</a:t>
                      </a:r>
                      <a:r>
                        <a:rPr lang="de-DE" sz="1000" dirty="0">
                          <a:latin typeface="Red Hat Display"/>
                        </a:rPr>
                        <a:t> 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6*12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74480"/>
                  </a:ext>
                </a:extLst>
              </a:tr>
              <a:tr h="361368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Size </a:t>
                      </a:r>
                      <a:r>
                        <a:rPr lang="de-DE" sz="1000" dirty="0" err="1">
                          <a:latin typeface="Red Hat Display"/>
                        </a:rPr>
                        <a:t>yoga</a:t>
                      </a:r>
                      <a:r>
                        <a:rPr lang="de-DE" sz="1000" dirty="0">
                          <a:latin typeface="Red Hat Display"/>
                        </a:rPr>
                        <a:t> </a:t>
                      </a:r>
                      <a:r>
                        <a:rPr lang="de-DE" sz="1000" dirty="0" err="1">
                          <a:latin typeface="Red Hat Display"/>
                        </a:rPr>
                        <a:t>strap</a:t>
                      </a:r>
                      <a:endParaRPr lang="de-DE" sz="1000" dirty="0">
                        <a:latin typeface="Red Hat Displa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180*38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703822"/>
                  </a:ext>
                </a:extLst>
              </a:tr>
              <a:tr h="338204"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dirty="0">
                          <a:latin typeface="Red Hat Display"/>
                        </a:rPr>
                        <a:t>Cork, TPE, </a:t>
                      </a:r>
                      <a:r>
                        <a:rPr lang="de-DE" sz="1000" dirty="0" err="1">
                          <a:latin typeface="Red Hat Display"/>
                        </a:rPr>
                        <a:t>cotton</a:t>
                      </a:r>
                      <a:endParaRPr lang="de-DE" sz="1000" dirty="0">
                        <a:latin typeface="Red Hat Displa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301468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7A124F3C-E4AA-9236-8243-F40804041E26}"/>
              </a:ext>
            </a:extLst>
          </p:cNvPr>
          <p:cNvSpPr txBox="1"/>
          <p:nvPr userDrawn="1"/>
        </p:nvSpPr>
        <p:spPr>
          <a:xfrm>
            <a:off x="270344" y="1219200"/>
            <a:ext cx="620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Red Hat Display"/>
              </a:rPr>
              <a:t>Check the mat and accessories for damage before 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>
                <a:latin typeface="Red Hat Display"/>
              </a:rPr>
              <a:t>Clean the surface of the mat and accessories with a damp cloth only.</a:t>
            </a:r>
            <a:endParaRPr lang="de-DE" sz="900" dirty="0"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285425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weltschonende Entsorg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E62FA67F-497D-F663-D4CF-5BBAD491C66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31994" y="0"/>
            <a:ext cx="3140405" cy="6400798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916EBBE7-A79E-2C5F-A7B0-C0BF49A027BE}"/>
              </a:ext>
            </a:extLst>
          </p:cNvPr>
          <p:cNvSpPr txBox="1"/>
          <p:nvPr userDrawn="1"/>
        </p:nvSpPr>
        <p:spPr>
          <a:xfrm>
            <a:off x="359994" y="360006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6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953071EE-B818-7255-8AFE-E0C234E9D3E5}"/>
              </a:ext>
            </a:extLst>
          </p:cNvPr>
          <p:cNvSpPr txBox="1"/>
          <p:nvPr userDrawn="1"/>
        </p:nvSpPr>
        <p:spPr>
          <a:xfrm>
            <a:off x="359994" y="914400"/>
            <a:ext cx="3982085" cy="4104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Environmentally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friendly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disposal</a:t>
            </a:r>
            <a:endParaRPr sz="1600">
              <a:latin typeface="Red Hat Display"/>
              <a:cs typeface="Red Hat Display"/>
            </a:endParaRPr>
          </a:p>
          <a:p>
            <a:pPr marL="12700" marR="5080" indent="200660" algn="just">
              <a:lnSpc>
                <a:spcPct val="128699"/>
              </a:lnSpc>
              <a:spcBef>
                <a:spcPts val="1415"/>
              </a:spcBef>
            </a:pPr>
            <a:r>
              <a:rPr sz="1100" b="1" spc="-10" dirty="0">
                <a:solidFill>
                  <a:srgbClr val="EE312E"/>
                </a:solidFill>
                <a:latin typeface="Red Hat Display"/>
                <a:cs typeface="Red Hat Display"/>
              </a:rPr>
              <a:t>Warning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Danger</a:t>
            </a:r>
            <a:r>
              <a:rPr sz="1100" b="1" spc="-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of </a:t>
            </a:r>
            <a:r>
              <a:rPr sz="1100" b="1" spc="-10" dirty="0">
                <a:solidFill>
                  <a:srgbClr val="EE312E"/>
                </a:solidFill>
                <a:latin typeface="Red Hat Display"/>
                <a:cs typeface="Red Hat Display"/>
              </a:rPr>
              <a:t>suffocation!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 material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is 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dan-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gerous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children.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Never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let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play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ma-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terial.</a:t>
            </a:r>
            <a:endParaRPr sz="1100">
              <a:latin typeface="RedHatDisplay-Medium"/>
              <a:cs typeface="RedHatDisplay-Medium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RedHatDisplay-Medium"/>
              <a:cs typeface="RedHatDisplay-Medium"/>
            </a:endParaRPr>
          </a:p>
          <a:p>
            <a:pPr marL="249554" lvl="1" indent="-23749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50190" algn="l"/>
              </a:tabLst>
            </a:pPr>
            <a:r>
              <a:rPr sz="14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Disposal</a:t>
            </a:r>
            <a:endParaRPr sz="1400">
              <a:latin typeface="Red Hat Display"/>
              <a:cs typeface="Red Hat Display"/>
            </a:endParaRPr>
          </a:p>
          <a:p>
            <a:pPr marL="12700" marR="5080" algn="just">
              <a:lnSpc>
                <a:spcPct val="128699"/>
              </a:lnSpc>
              <a:spcBef>
                <a:spcPts val="1240"/>
              </a:spcBef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unit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consists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materials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that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neces-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sary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guarantee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effective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protection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during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transport.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These materials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fully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recyclable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therefore reduce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environ-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mental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impact.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Dispose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 the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 a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bin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recyclable materials.</a:t>
            </a:r>
            <a:endParaRPr sz="1100">
              <a:latin typeface="RedHatDisplay-Medium"/>
              <a:cs typeface="RedHatDisplay-Medium"/>
            </a:endParaRPr>
          </a:p>
          <a:p>
            <a:pPr marL="301625" lvl="1" indent="-289560">
              <a:lnSpc>
                <a:spcPct val="100000"/>
              </a:lnSpc>
              <a:spcBef>
                <a:spcPts val="1260"/>
              </a:spcBef>
              <a:buAutoNum type="arabicPeriod" startAt="2"/>
              <a:tabLst>
                <a:tab pos="302260" algn="l"/>
              </a:tabLst>
            </a:pPr>
            <a:r>
              <a:rPr sz="1400" b="1" dirty="0">
                <a:solidFill>
                  <a:srgbClr val="231F20"/>
                </a:solidFill>
                <a:latin typeface="Red Hat Display"/>
                <a:cs typeface="Red Hat Display"/>
              </a:rPr>
              <a:t>Disposal</a:t>
            </a:r>
            <a:r>
              <a:rPr sz="1400" b="1" spc="-4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400" b="1" spc="-25" dirty="0">
                <a:solidFill>
                  <a:srgbClr val="231F20"/>
                </a:solidFill>
                <a:latin typeface="Red Hat Display"/>
                <a:cs typeface="Red Hat Display"/>
              </a:rPr>
              <a:t>of</a:t>
            </a:r>
            <a:endParaRPr sz="1400">
              <a:latin typeface="Red Hat Display"/>
              <a:cs typeface="Red Hat Display"/>
            </a:endParaRPr>
          </a:p>
          <a:p>
            <a:pPr marL="12700" marR="5080" algn="just">
              <a:lnSpc>
                <a:spcPct val="128699"/>
              </a:lnSpc>
              <a:spcBef>
                <a:spcPts val="1240"/>
              </a:spcBef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Old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appliances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must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disposed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accordance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2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the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guidelines</a:t>
            </a:r>
            <a:r>
              <a:rPr sz="1100" spc="1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1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regulations</a:t>
            </a:r>
            <a:r>
              <a:rPr sz="1100" spc="1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1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1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local</a:t>
            </a:r>
            <a:r>
              <a:rPr sz="1100" spc="1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waste</a:t>
            </a:r>
            <a:r>
              <a:rPr sz="1100" spc="1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disposal</a:t>
            </a:r>
            <a:r>
              <a:rPr sz="1100" spc="1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autho- rity.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Check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local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administration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address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the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nearest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recycling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centre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deliver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appliance there.</a:t>
            </a:r>
            <a:endParaRPr sz="1100">
              <a:latin typeface="RedHatDisplay-Medium"/>
              <a:cs typeface="RedHatDisplay-Medium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1397A7D2-486D-6D76-AD9D-5DE3ED15E37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2693" y="1396126"/>
            <a:ext cx="165100" cy="14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0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 Declaration of Conform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3C9E030-BB6E-5CCD-D015-6F7DB03757C3}"/>
              </a:ext>
            </a:extLst>
          </p:cNvPr>
          <p:cNvSpPr txBox="1"/>
          <p:nvPr userDrawn="1"/>
        </p:nvSpPr>
        <p:spPr>
          <a:xfrm>
            <a:off x="347299" y="1207585"/>
            <a:ext cx="7078345" cy="1523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EU</a:t>
            </a:r>
            <a:r>
              <a:rPr lang="de-DE" sz="1600" b="1" spc="-5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Declaration</a:t>
            </a:r>
            <a:r>
              <a:rPr lang="de-DE" sz="1600" b="1" spc="-3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of</a:t>
            </a:r>
            <a:r>
              <a:rPr lang="de-DE" sz="1600" b="1" spc="-3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spc="-10" dirty="0" err="1">
                <a:solidFill>
                  <a:srgbClr val="231F20"/>
                </a:solidFill>
                <a:latin typeface="Red Hat Display"/>
                <a:cs typeface="Red Hat Display"/>
              </a:rPr>
              <a:t>Conformity</a:t>
            </a:r>
            <a:endParaRPr lang="de-DE" sz="1600" dirty="0">
              <a:latin typeface="Red Hat Display"/>
              <a:cs typeface="Red Hat Display"/>
            </a:endParaRPr>
          </a:p>
          <a:p>
            <a:pPr marL="12700">
              <a:lnSpc>
                <a:spcPct val="100000"/>
              </a:lnSpc>
              <a:spcBef>
                <a:spcPts val="1789"/>
              </a:spcBef>
            </a:pPr>
            <a:r>
              <a:rPr lang="de-DE" sz="900" spc="-2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we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,</a:t>
            </a:r>
            <a:endParaRPr sz="900" dirty="0">
              <a:latin typeface="RedHatDisplay-Medium"/>
              <a:cs typeface="RedHatDisplay-Medium"/>
            </a:endParaRPr>
          </a:p>
          <a:p>
            <a:pPr>
              <a:lnSpc>
                <a:spcPct val="100000"/>
              </a:lnSpc>
            </a:pPr>
            <a:endParaRPr sz="1300" dirty="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KM-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Fit</a:t>
            </a: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by</a:t>
            </a: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Canbolat</a:t>
            </a: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Vertriebsgesellschaft mbH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,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Gneisenaustraße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10-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11,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97074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Würzburg,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Germany,</a:t>
            </a:r>
            <a:endParaRPr sz="900" dirty="0">
              <a:latin typeface="RedHatDisplay-Medium"/>
              <a:cs typeface="RedHatDisplay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 dirty="0">
              <a:latin typeface="RedHatDisplay-Medium"/>
              <a:cs typeface="RedHatDisplay-Medium"/>
            </a:endParaRPr>
          </a:p>
          <a:p>
            <a:pPr marL="12700" marR="5080">
              <a:lnSpc>
                <a:spcPct val="129700"/>
              </a:lnSpc>
            </a:pP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hereby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declare that the equipment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described below, by virtue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 its design and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construction and in 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versions placed on 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market </a:t>
            </a:r>
            <a:r>
              <a:rPr lang="en-US"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by</a:t>
            </a:r>
            <a:r>
              <a:rPr lang="en-US"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us,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complies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relevant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essential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health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requirements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EU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directives.</a:t>
            </a:r>
            <a:endParaRPr lang="en-US" sz="900" dirty="0">
              <a:latin typeface="RedHatDisplay-Medium"/>
              <a:cs typeface="RedHatDisplay-Medium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3747B548-CFD7-2DC4-A57E-97F4CD8A722B}"/>
              </a:ext>
            </a:extLst>
          </p:cNvPr>
          <p:cNvSpPr txBox="1"/>
          <p:nvPr userDrawn="1"/>
        </p:nvSpPr>
        <p:spPr>
          <a:xfrm>
            <a:off x="347298" y="2711734"/>
            <a:ext cx="7272702" cy="564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29700"/>
              </a:lnSpc>
              <a:spcBef>
                <a:spcPts val="100"/>
              </a:spcBef>
            </a:pPr>
            <a:r>
              <a:rPr lang="de-DE" sz="900" spc="-2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lang="de-DE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spc="-2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name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:</a:t>
            </a:r>
            <a:r>
              <a:rPr lang="de-DE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spc="-2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yoga</a:t>
            </a:r>
            <a:r>
              <a:rPr lang="de-DE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spc="-2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mat</a:t>
            </a:r>
            <a:endParaRPr lang="de-DE" sz="900" spc="500" dirty="0">
              <a:solidFill>
                <a:srgbClr val="A4A7B6"/>
              </a:solidFill>
              <a:latin typeface="RedHatDisplay-Medium"/>
              <a:cs typeface="RedHatDisplay-Medium"/>
            </a:endParaRPr>
          </a:p>
          <a:p>
            <a:pPr marL="12700" marR="5080" algn="l">
              <a:lnSpc>
                <a:spcPct val="129700"/>
              </a:lnSpc>
              <a:spcBef>
                <a:spcPts val="100"/>
              </a:spcBef>
            </a:pP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Model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name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:</a:t>
            </a:r>
            <a:r>
              <a:rPr lang="de-DE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Red Hat Display"/>
              </a:rPr>
              <a:t>KM-HE-VSEM6117SP, KM-HE-VSEM6117SG, KM-HE-VSEM6117SM, KM-HE-VSEM6117YP</a:t>
            </a:r>
          </a:p>
          <a:p>
            <a:pPr marL="12700" marR="5080" algn="l">
              <a:lnSpc>
                <a:spcPct val="129700"/>
              </a:lnSpc>
              <a:spcBef>
                <a:spcPts val="100"/>
              </a:spcBef>
            </a:pP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Item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number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:</a:t>
            </a:r>
            <a:r>
              <a:rPr lang="de-DE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dirty="0">
                <a:solidFill>
                  <a:schemeClr val="bg1">
                    <a:lumMod val="65000"/>
                  </a:schemeClr>
                </a:solidFill>
                <a:latin typeface="Red Hat Display"/>
              </a:rPr>
              <a:t>4252023114363, 4252023115643, 4252023115650, 4252023115667</a:t>
            </a:r>
            <a:endParaRPr sz="900" dirty="0">
              <a:solidFill>
                <a:schemeClr val="bg1">
                  <a:lumMod val="65000"/>
                </a:schemeClr>
              </a:solidFill>
              <a:latin typeface="Red Hat Display"/>
              <a:cs typeface="RedHatDisplay-Medium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22BAD4E-9C75-1242-CA4C-5A916C0BF531}"/>
              </a:ext>
            </a:extLst>
          </p:cNvPr>
          <p:cNvSpPr txBox="1"/>
          <p:nvPr userDrawn="1"/>
        </p:nvSpPr>
        <p:spPr>
          <a:xfrm>
            <a:off x="347298" y="3450598"/>
            <a:ext cx="4084954" cy="15293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assessment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shall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based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on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following </a:t>
            </a:r>
            <a:r>
              <a:rPr lang="en-US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harmonised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standards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applied </a:t>
            </a:r>
            <a:r>
              <a:rPr lang="de-DE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:</a:t>
            </a:r>
            <a:r>
              <a:rPr lang="de-DE"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</a:p>
          <a:p>
            <a:pPr marL="12700" marR="2315845">
              <a:lnSpc>
                <a:spcPct val="129700"/>
              </a:lnSpc>
              <a:spcBef>
                <a:spcPts val="650"/>
              </a:spcBef>
            </a:pPr>
            <a:endParaRPr lang="fr-FR" sz="900" dirty="0">
              <a:solidFill>
                <a:srgbClr val="A4A7B6"/>
              </a:solidFill>
              <a:latin typeface="RedHatDisplay-Medium"/>
              <a:cs typeface="RedHatDisplay-Medium"/>
            </a:endParaRPr>
          </a:p>
          <a:p>
            <a:pPr marL="12700" marR="2315845">
              <a:lnSpc>
                <a:spcPct val="129700"/>
              </a:lnSpc>
              <a:spcBef>
                <a:spcPts val="650"/>
              </a:spcBef>
            </a:pP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Other</a:t>
            </a:r>
            <a:r>
              <a:rPr lang="en-US"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applied</a:t>
            </a:r>
            <a:r>
              <a:rPr lang="en-US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technical</a:t>
            </a:r>
            <a:r>
              <a:rPr lang="en-US"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standards</a:t>
            </a:r>
            <a:r>
              <a:rPr lang="en-US"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specifications:</a:t>
            </a:r>
          </a:p>
          <a:p>
            <a:pPr marL="12700" marR="2315845">
              <a:lnSpc>
                <a:spcPct val="129700"/>
              </a:lnSpc>
              <a:spcBef>
                <a:spcPts val="650"/>
              </a:spcBef>
            </a:pPr>
            <a:endParaRPr sz="1250" dirty="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Place and date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de-DE" sz="90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issue</a:t>
            </a:r>
            <a:r>
              <a:rPr lang="de-DE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: 07.08.2023</a:t>
            </a:r>
          </a:p>
          <a:p>
            <a:pPr marL="12700">
              <a:lnSpc>
                <a:spcPct val="100000"/>
              </a:lnSpc>
              <a:tabLst>
                <a:tab pos="1383665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	</a:t>
            </a:r>
            <a:endParaRPr sz="900" dirty="0">
              <a:latin typeface="RedHatDisplay-Medium"/>
              <a:cs typeface="RedHatDisplay-Medium"/>
            </a:endParaRP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64755536-942D-0D4E-3E6F-2C13367EDE34}"/>
              </a:ext>
            </a:extLst>
          </p:cNvPr>
          <p:cNvSpPr txBox="1"/>
          <p:nvPr userDrawn="1"/>
        </p:nvSpPr>
        <p:spPr>
          <a:xfrm>
            <a:off x="347298" y="5914000"/>
            <a:ext cx="491050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device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modified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without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our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consent,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declaration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conformity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loses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its</a:t>
            </a:r>
            <a:r>
              <a:rPr lang="en-US"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validity.</a:t>
            </a:r>
            <a:endParaRPr lang="en-US" sz="900" dirty="0">
              <a:latin typeface="RedHatDisplay-Medium"/>
              <a:cs typeface="RedHatDisplay-Medium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0741E7B3-2E05-CEC7-825C-6B13521867AE}"/>
              </a:ext>
            </a:extLst>
          </p:cNvPr>
          <p:cNvSpPr txBox="1"/>
          <p:nvPr userDrawn="1"/>
        </p:nvSpPr>
        <p:spPr>
          <a:xfrm>
            <a:off x="2759257" y="5091497"/>
            <a:ext cx="1910080" cy="38163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Dipl.-Inform.</a:t>
            </a:r>
            <a:r>
              <a:rPr sz="900" spc="6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(Univ.)</a:t>
            </a:r>
            <a:endParaRPr sz="90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Korhan</a:t>
            </a:r>
            <a:r>
              <a:rPr sz="900" spc="-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Canbolat,</a:t>
            </a:r>
            <a:r>
              <a:rPr sz="900" spc="-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Managing</a:t>
            </a:r>
            <a:r>
              <a:rPr sz="900" spc="-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Director</a:t>
            </a:r>
            <a:endParaRPr sz="900">
              <a:latin typeface="RedHatDisplay-Medium"/>
              <a:cs typeface="RedHatDisplay-Medium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CE88ABB1-A0BE-A0D4-13C3-A8CBC40398BB}"/>
              </a:ext>
            </a:extLst>
          </p:cNvPr>
          <p:cNvSpPr txBox="1"/>
          <p:nvPr userDrawn="1"/>
        </p:nvSpPr>
        <p:spPr>
          <a:xfrm>
            <a:off x="347299" y="5200425"/>
            <a:ext cx="643301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900" spc="-1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Signature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:</a:t>
            </a:r>
            <a:endParaRPr sz="900" dirty="0">
              <a:latin typeface="RedHatDisplay-Medium"/>
              <a:cs typeface="RedHatDisplay-Medium"/>
            </a:endParaRPr>
          </a:p>
        </p:txBody>
      </p:sp>
      <p:pic>
        <p:nvPicPr>
          <p:cNvPr id="14" name="object 10">
            <a:extLst>
              <a:ext uri="{FF2B5EF4-FFF2-40B4-BE49-F238E27FC236}">
                <a16:creationId xmlns:a16="http://schemas.microsoft.com/office/drawing/2014/main" id="{757EEFB9-D227-456D-009B-FE8D9ABB7BF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36399" y="5004003"/>
            <a:ext cx="933444" cy="5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4">
            <a:extLst>
              <a:ext uri="{FF2B5EF4-FFF2-40B4-BE49-F238E27FC236}">
                <a16:creationId xmlns:a16="http://schemas.microsoft.com/office/drawing/2014/main" id="{E4E0DD66-3832-BD27-05B9-2EA4DE8703C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16002" y="4844402"/>
            <a:ext cx="1196398" cy="1196397"/>
          </a:xfrm>
          <a:prstGeom prst="rect">
            <a:avLst/>
          </a:prstGeom>
        </p:spPr>
      </p:pic>
      <p:grpSp>
        <p:nvGrpSpPr>
          <p:cNvPr id="9" name="object 5">
            <a:extLst>
              <a:ext uri="{FF2B5EF4-FFF2-40B4-BE49-F238E27FC236}">
                <a16:creationId xmlns:a16="http://schemas.microsoft.com/office/drawing/2014/main" id="{79970397-E099-BBC2-187C-EECB2243940D}"/>
              </a:ext>
            </a:extLst>
          </p:cNvPr>
          <p:cNvGrpSpPr/>
          <p:nvPr userDrawn="1"/>
        </p:nvGrpSpPr>
        <p:grpSpPr>
          <a:xfrm>
            <a:off x="359996" y="4844403"/>
            <a:ext cx="3407410" cy="1196975"/>
            <a:chOff x="359996" y="4844403"/>
            <a:chExt cx="3407410" cy="1196975"/>
          </a:xfrm>
        </p:grpSpPr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6548949-FF85-A5C0-4EAA-40992267E1F4}"/>
                </a:ext>
              </a:extLst>
            </p:cNvPr>
            <p:cNvSpPr/>
            <p:nvPr/>
          </p:nvSpPr>
          <p:spPr>
            <a:xfrm>
              <a:off x="1906905" y="5345480"/>
              <a:ext cx="1860550" cy="695325"/>
            </a:xfrm>
            <a:custGeom>
              <a:avLst/>
              <a:gdLst/>
              <a:ahLst/>
              <a:cxnLst/>
              <a:rect l="l" t="t" r="r" b="b"/>
              <a:pathLst>
                <a:path w="1860550" h="695325">
                  <a:moveTo>
                    <a:pt x="892924" y="695312"/>
                  </a:moveTo>
                  <a:lnTo>
                    <a:pt x="455320" y="292633"/>
                  </a:lnTo>
                  <a:lnTo>
                    <a:pt x="722160" y="293116"/>
                  </a:lnTo>
                  <a:lnTo>
                    <a:pt x="625030" y="203733"/>
                  </a:lnTo>
                  <a:lnTo>
                    <a:pt x="358736" y="203733"/>
                  </a:lnTo>
                  <a:lnTo>
                    <a:pt x="233857" y="88811"/>
                  </a:lnTo>
                  <a:lnTo>
                    <a:pt x="717765" y="89382"/>
                  </a:lnTo>
                  <a:lnTo>
                    <a:pt x="620471" y="0"/>
                  </a:lnTo>
                  <a:lnTo>
                    <a:pt x="137375" y="0"/>
                  </a:lnTo>
                  <a:lnTo>
                    <a:pt x="12" y="0"/>
                  </a:lnTo>
                  <a:lnTo>
                    <a:pt x="96316" y="88633"/>
                  </a:lnTo>
                  <a:lnTo>
                    <a:pt x="96469" y="88646"/>
                  </a:lnTo>
                  <a:lnTo>
                    <a:pt x="221716" y="203733"/>
                  </a:lnTo>
                  <a:lnTo>
                    <a:pt x="221424" y="203733"/>
                  </a:lnTo>
                  <a:lnTo>
                    <a:pt x="317741" y="292366"/>
                  </a:lnTo>
                  <a:lnTo>
                    <a:pt x="318173" y="292379"/>
                  </a:lnTo>
                  <a:lnTo>
                    <a:pt x="756716" y="695312"/>
                  </a:lnTo>
                  <a:lnTo>
                    <a:pt x="892924" y="695312"/>
                  </a:lnTo>
                  <a:close/>
                </a:path>
                <a:path w="1860550" h="695325">
                  <a:moveTo>
                    <a:pt x="1601495" y="695312"/>
                  </a:moveTo>
                  <a:lnTo>
                    <a:pt x="844753" y="0"/>
                  </a:lnTo>
                  <a:lnTo>
                    <a:pt x="707390" y="0"/>
                  </a:lnTo>
                  <a:lnTo>
                    <a:pt x="1464170" y="695312"/>
                  </a:lnTo>
                  <a:lnTo>
                    <a:pt x="1601495" y="695312"/>
                  </a:lnTo>
                  <a:close/>
                </a:path>
                <a:path w="1860550" h="695325">
                  <a:moveTo>
                    <a:pt x="1860296" y="695312"/>
                  </a:moveTo>
                  <a:lnTo>
                    <a:pt x="1201242" y="88874"/>
                  </a:lnTo>
                  <a:lnTo>
                    <a:pt x="1511490" y="89382"/>
                  </a:lnTo>
                  <a:lnTo>
                    <a:pt x="1414360" y="0"/>
                  </a:lnTo>
                  <a:lnTo>
                    <a:pt x="1104671" y="0"/>
                  </a:lnTo>
                  <a:lnTo>
                    <a:pt x="967308" y="0"/>
                  </a:lnTo>
                  <a:lnTo>
                    <a:pt x="1063599" y="88633"/>
                  </a:lnTo>
                  <a:lnTo>
                    <a:pt x="1063764" y="88646"/>
                  </a:lnTo>
                  <a:lnTo>
                    <a:pt x="1724088" y="695312"/>
                  </a:lnTo>
                  <a:lnTo>
                    <a:pt x="1860296" y="695312"/>
                  </a:lnTo>
                  <a:close/>
                </a:path>
              </a:pathLst>
            </a:custGeom>
            <a:solidFill>
              <a:srgbClr val="A4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55993FE3-8949-DE92-ACCA-F277403D1B0D}"/>
                </a:ext>
              </a:extLst>
            </p:cNvPr>
            <p:cNvSpPr/>
            <p:nvPr/>
          </p:nvSpPr>
          <p:spPr>
            <a:xfrm>
              <a:off x="359994" y="4844414"/>
              <a:ext cx="2135505" cy="1196975"/>
            </a:xfrm>
            <a:custGeom>
              <a:avLst/>
              <a:gdLst/>
              <a:ahLst/>
              <a:cxnLst/>
              <a:rect l="l" t="t" r="r" b="b"/>
              <a:pathLst>
                <a:path w="2135505" h="1196975">
                  <a:moveTo>
                    <a:pt x="1269314" y="1196390"/>
                  </a:moveTo>
                  <a:lnTo>
                    <a:pt x="515366" y="501065"/>
                  </a:lnTo>
                  <a:lnTo>
                    <a:pt x="1055890" y="0"/>
                  </a:lnTo>
                  <a:lnTo>
                    <a:pt x="796975" y="0"/>
                  </a:lnTo>
                  <a:lnTo>
                    <a:pt x="183883" y="564248"/>
                  </a:lnTo>
                  <a:lnTo>
                    <a:pt x="183883" y="345363"/>
                  </a:lnTo>
                  <a:lnTo>
                    <a:pt x="398399" y="149580"/>
                  </a:lnTo>
                  <a:lnTo>
                    <a:pt x="0" y="149580"/>
                  </a:lnTo>
                  <a:lnTo>
                    <a:pt x="0" y="882853"/>
                  </a:lnTo>
                  <a:lnTo>
                    <a:pt x="96481" y="882853"/>
                  </a:lnTo>
                  <a:lnTo>
                    <a:pt x="382892" y="620814"/>
                  </a:lnTo>
                  <a:lnTo>
                    <a:pt x="877900" y="1075448"/>
                  </a:lnTo>
                  <a:lnTo>
                    <a:pt x="1009294" y="1196390"/>
                  </a:lnTo>
                  <a:lnTo>
                    <a:pt x="1269314" y="1196390"/>
                  </a:lnTo>
                  <a:close/>
                </a:path>
                <a:path w="2135505" h="1196975">
                  <a:moveTo>
                    <a:pt x="1703552" y="1196390"/>
                  </a:moveTo>
                  <a:lnTo>
                    <a:pt x="946823" y="501065"/>
                  </a:lnTo>
                  <a:lnTo>
                    <a:pt x="683996" y="501065"/>
                  </a:lnTo>
                  <a:lnTo>
                    <a:pt x="1440776" y="1196390"/>
                  </a:lnTo>
                  <a:lnTo>
                    <a:pt x="1703552" y="1196390"/>
                  </a:lnTo>
                  <a:close/>
                </a:path>
                <a:path w="2135505" h="1196975">
                  <a:moveTo>
                    <a:pt x="2134971" y="1196390"/>
                  </a:moveTo>
                  <a:lnTo>
                    <a:pt x="1378267" y="501065"/>
                  </a:lnTo>
                  <a:lnTo>
                    <a:pt x="1115441" y="501065"/>
                  </a:lnTo>
                  <a:lnTo>
                    <a:pt x="1872195" y="1196390"/>
                  </a:lnTo>
                  <a:lnTo>
                    <a:pt x="2134971" y="1196390"/>
                  </a:lnTo>
                  <a:close/>
                </a:path>
              </a:pathLst>
            </a:custGeom>
            <a:solidFill>
              <a:srgbClr val="EE3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8201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5230F4A4-83E0-51F8-DBDF-D75D1987870D}"/>
              </a:ext>
            </a:extLst>
          </p:cNvPr>
          <p:cNvSpPr/>
          <p:nvPr userDrawn="1"/>
        </p:nvSpPr>
        <p:spPr>
          <a:xfrm>
            <a:off x="0" y="-32951"/>
            <a:ext cx="7772400" cy="3009900"/>
          </a:xfrm>
          <a:custGeom>
            <a:avLst/>
            <a:gdLst/>
            <a:ahLst/>
            <a:cxnLst/>
            <a:rect l="l" t="t" r="r" b="b"/>
            <a:pathLst>
              <a:path w="7772400" h="3009900">
                <a:moveTo>
                  <a:pt x="7772400" y="0"/>
                </a:moveTo>
                <a:lnTo>
                  <a:pt x="0" y="0"/>
                </a:lnTo>
                <a:lnTo>
                  <a:pt x="0" y="3009595"/>
                </a:lnTo>
                <a:lnTo>
                  <a:pt x="7772400" y="3009595"/>
                </a:lnTo>
                <a:lnTo>
                  <a:pt x="7772400" y="0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8">
            <a:extLst>
              <a:ext uri="{FF2B5EF4-FFF2-40B4-BE49-F238E27FC236}">
                <a16:creationId xmlns:a16="http://schemas.microsoft.com/office/drawing/2014/main" id="{B73932D8-29C9-70DE-7E38-DC3B4702466E}"/>
              </a:ext>
            </a:extLst>
          </p:cNvPr>
          <p:cNvSpPr txBox="1"/>
          <p:nvPr userDrawn="1"/>
        </p:nvSpPr>
        <p:spPr>
          <a:xfrm>
            <a:off x="7313555" y="349812"/>
            <a:ext cx="111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3</a:t>
            </a:r>
            <a:endParaRPr sz="1100">
              <a:latin typeface="Red Hat Display"/>
              <a:cs typeface="Red Hat Display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7736A1E-7CC8-F1C3-EF88-194279765E06}"/>
              </a:ext>
            </a:extLst>
          </p:cNvPr>
          <p:cNvSpPr txBox="1"/>
          <p:nvPr userDrawn="1"/>
        </p:nvSpPr>
        <p:spPr>
          <a:xfrm>
            <a:off x="806300" y="3334635"/>
            <a:ext cx="18656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Introduction</a:t>
            </a:r>
            <a:r>
              <a:rPr sz="1600" b="1" spc="-8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Red Hat Display"/>
                <a:cs typeface="Red Hat Display"/>
              </a:rPr>
              <a:t>and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Safety</a:t>
            </a:r>
            <a:r>
              <a:rPr sz="1600" b="1" spc="-5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Instructions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94D686A5-F329-5ACF-77DA-B678C349AE08}"/>
              </a:ext>
            </a:extLst>
          </p:cNvPr>
          <p:cNvSpPr txBox="1"/>
          <p:nvPr userDrawn="1"/>
        </p:nvSpPr>
        <p:spPr>
          <a:xfrm>
            <a:off x="806300" y="4120206"/>
            <a:ext cx="17056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Scope</a:t>
            </a:r>
            <a:r>
              <a:rPr sz="1600" b="1" spc="-3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of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delivery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E1572411-E4E9-4906-5481-3C413B41EB39}"/>
              </a:ext>
            </a:extLst>
          </p:cNvPr>
          <p:cNvSpPr txBox="1"/>
          <p:nvPr userDrawn="1"/>
        </p:nvSpPr>
        <p:spPr>
          <a:xfrm>
            <a:off x="4332429" y="3318785"/>
            <a:ext cx="2310130" cy="974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231F20"/>
                </a:solidFill>
                <a:latin typeface="Red Hat Display"/>
                <a:cs typeface="Red Hat Display"/>
              </a:rPr>
              <a:t>Technical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 data</a:t>
            </a:r>
            <a:endParaRPr sz="1600" dirty="0">
              <a:latin typeface="Red Hat Display"/>
              <a:cs typeface="Red Hat Display"/>
            </a:endParaRPr>
          </a:p>
          <a:p>
            <a:pPr marL="12700" marR="5080">
              <a:lnSpc>
                <a:spcPct val="100000"/>
              </a:lnSpc>
              <a:spcBef>
                <a:spcPts val="1705"/>
              </a:spcBef>
            </a:pP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Environmentally</a:t>
            </a:r>
            <a:r>
              <a:rPr sz="1600" b="1" spc="2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fiendly disposal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5FD9174D-2777-BBD2-13ED-A58F4D228A98}"/>
              </a:ext>
            </a:extLst>
          </p:cNvPr>
          <p:cNvSpPr txBox="1"/>
          <p:nvPr userDrawn="1"/>
        </p:nvSpPr>
        <p:spPr>
          <a:xfrm>
            <a:off x="4332429" y="4572529"/>
            <a:ext cx="17049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EU</a:t>
            </a:r>
            <a:r>
              <a:rPr sz="1600" b="1" spc="-5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Declaration</a:t>
            </a:r>
            <a:r>
              <a:rPr sz="1600" b="1" spc="-3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Red Hat Display"/>
                <a:cs typeface="Red Hat Display"/>
              </a:rPr>
              <a:t>of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Conformity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1796E8E0-D67C-CF79-F088-EBBFB82B3D53}"/>
              </a:ext>
            </a:extLst>
          </p:cNvPr>
          <p:cNvSpPr txBox="1"/>
          <p:nvPr userDrawn="1"/>
        </p:nvSpPr>
        <p:spPr>
          <a:xfrm>
            <a:off x="806223" y="4801289"/>
            <a:ext cx="22104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Example</a:t>
            </a:r>
            <a:r>
              <a:rPr lang="de-DE"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6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exercises</a:t>
            </a:r>
            <a:endParaRPr lang="de-DE" sz="1600" dirty="0">
              <a:latin typeface="Red Hat Display"/>
              <a:cs typeface="Red Hat Display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4D28953B-C344-4045-0B7C-8016FBCEE649}"/>
              </a:ext>
            </a:extLst>
          </p:cNvPr>
          <p:cNvSpPr txBox="1"/>
          <p:nvPr userDrawn="1"/>
        </p:nvSpPr>
        <p:spPr>
          <a:xfrm>
            <a:off x="806300" y="5460716"/>
            <a:ext cx="16681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Maintenance</a:t>
            </a:r>
            <a:r>
              <a:rPr sz="1600" b="1" spc="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Red Hat Display"/>
                <a:cs typeface="Red Hat Display"/>
              </a:rPr>
              <a:t>tips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6FC34B58-7B4F-84BA-F4C9-CF5A7D62BBF2}"/>
              </a:ext>
            </a:extLst>
          </p:cNvPr>
          <p:cNvSpPr txBox="1"/>
          <p:nvPr userDrawn="1"/>
        </p:nvSpPr>
        <p:spPr>
          <a:xfrm>
            <a:off x="359994" y="3347999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B62D2FC0-7F53-C10B-DF3B-D5520C944419}"/>
              </a:ext>
            </a:extLst>
          </p:cNvPr>
          <p:cNvSpPr txBox="1"/>
          <p:nvPr userDrawn="1"/>
        </p:nvSpPr>
        <p:spPr>
          <a:xfrm>
            <a:off x="359994" y="4129201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2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38E9F8A3-F5CC-0B4B-35A7-269C3235C534}"/>
              </a:ext>
            </a:extLst>
          </p:cNvPr>
          <p:cNvSpPr txBox="1"/>
          <p:nvPr userDrawn="1"/>
        </p:nvSpPr>
        <p:spPr>
          <a:xfrm>
            <a:off x="3886200" y="3327844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5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1BFDA811-D299-4CF3-54B7-FD33367CDE36}"/>
              </a:ext>
            </a:extLst>
          </p:cNvPr>
          <p:cNvSpPr txBox="1"/>
          <p:nvPr userDrawn="1"/>
        </p:nvSpPr>
        <p:spPr>
          <a:xfrm>
            <a:off x="3886200" y="3913200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6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0B40D75E-D9DF-0751-1A78-1B10085A23EE}"/>
              </a:ext>
            </a:extLst>
          </p:cNvPr>
          <p:cNvSpPr txBox="1"/>
          <p:nvPr userDrawn="1"/>
        </p:nvSpPr>
        <p:spPr>
          <a:xfrm>
            <a:off x="3886200" y="4706048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7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B3A5194-CA75-1DAE-CB9A-E36696223171}"/>
              </a:ext>
            </a:extLst>
          </p:cNvPr>
          <p:cNvSpPr txBox="1"/>
          <p:nvPr userDrawn="1"/>
        </p:nvSpPr>
        <p:spPr>
          <a:xfrm>
            <a:off x="359994" y="4790160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76835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3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266D7DB6-A34E-8A0E-6E69-A2402579DAAB}"/>
              </a:ext>
            </a:extLst>
          </p:cNvPr>
          <p:cNvSpPr txBox="1"/>
          <p:nvPr userDrawn="1"/>
        </p:nvSpPr>
        <p:spPr>
          <a:xfrm>
            <a:off x="359994" y="5451119"/>
            <a:ext cx="279400" cy="281305"/>
          </a:xfrm>
          <a:prstGeom prst="rect">
            <a:avLst/>
          </a:prstGeom>
          <a:solidFill>
            <a:srgbClr val="EE362E"/>
          </a:solidFill>
        </p:spPr>
        <p:txBody>
          <a:bodyPr vert="horz" wrap="square" lIns="0" tIns="317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4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37" name="object 19">
            <a:extLst>
              <a:ext uri="{FF2B5EF4-FFF2-40B4-BE49-F238E27FC236}">
                <a16:creationId xmlns:a16="http://schemas.microsoft.com/office/drawing/2014/main" id="{5E16677D-4AD8-EAE0-ADFF-F4028610CE67}"/>
              </a:ext>
            </a:extLst>
          </p:cNvPr>
          <p:cNvSpPr txBox="1"/>
          <p:nvPr userDrawn="1"/>
        </p:nvSpPr>
        <p:spPr>
          <a:xfrm>
            <a:off x="2027166" y="915207"/>
            <a:ext cx="3721735" cy="1771014"/>
          </a:xfrm>
          <a:prstGeom prst="rect">
            <a:avLst/>
          </a:prstGeom>
        </p:spPr>
        <p:txBody>
          <a:bodyPr vert="horz" wrap="square" lIns="0" tIns="309880" rIns="0" bIns="0" rtlCol="0">
            <a:spAutoFit/>
          </a:bodyPr>
          <a:lstStyle/>
          <a:p>
            <a:pPr marL="12700" marR="5080" indent="273050">
              <a:lnSpc>
                <a:spcPct val="70900"/>
              </a:lnSpc>
              <a:spcBef>
                <a:spcPts val="2440"/>
              </a:spcBef>
              <a:tabLst>
                <a:tab pos="2588260" algn="l"/>
              </a:tabLst>
            </a:pPr>
            <a:r>
              <a:rPr sz="6700" b="1" i="1" spc="-625" dirty="0">
                <a:solidFill>
                  <a:srgbClr val="FFFFFF"/>
                </a:solidFill>
                <a:latin typeface="RedHatDisplay-BoldItalic"/>
                <a:cs typeface="RedHatDisplay-BoldItalic"/>
              </a:rPr>
              <a:t>T</a:t>
            </a:r>
            <a:r>
              <a:rPr sz="6700" b="1" i="1" spc="140" dirty="0">
                <a:solidFill>
                  <a:srgbClr val="FFFFFF"/>
                </a:solidFill>
                <a:latin typeface="RedHatDisplay-BoldItalic"/>
                <a:cs typeface="RedHatDisplay-BoldItalic"/>
              </a:rPr>
              <a:t>able</a:t>
            </a:r>
            <a:r>
              <a:rPr sz="6700" b="1" i="1" dirty="0">
                <a:solidFill>
                  <a:srgbClr val="FFFFFF"/>
                </a:solidFill>
                <a:latin typeface="RedHatDisplay-BoldItalic"/>
                <a:cs typeface="RedHatDisplay-BoldItalic"/>
              </a:rPr>
              <a:t>	</a:t>
            </a:r>
            <a:r>
              <a:rPr sz="6700" b="1" i="1" spc="-25" dirty="0">
                <a:solidFill>
                  <a:srgbClr val="FFFFFF"/>
                </a:solidFill>
                <a:latin typeface="RedHatDisplay-BoldItalic"/>
                <a:cs typeface="RedHatDisplay-BoldItalic"/>
              </a:rPr>
              <a:t>of </a:t>
            </a:r>
            <a:r>
              <a:rPr sz="6700" b="1" i="1" spc="-35" dirty="0">
                <a:solidFill>
                  <a:srgbClr val="FFFFFF"/>
                </a:solidFill>
                <a:latin typeface="RedHatDisplay-BoldItalic"/>
                <a:cs typeface="RedHatDisplay-BoldItalic"/>
              </a:rPr>
              <a:t>Contents</a:t>
            </a:r>
            <a:endParaRPr sz="6700" dirty="0">
              <a:latin typeface="RedHatDisplay-BoldItalic"/>
              <a:cs typeface="RedHatDisplay-BoldItalic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984248"/>
            <a:ext cx="660654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584448"/>
            <a:ext cx="544068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013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5788" y="1899700"/>
            <a:ext cx="5320665" cy="1966595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3641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9" y="1352000"/>
            <a:ext cx="3407410" cy="1337945"/>
          </a:xfrm>
          <a:custGeom>
            <a:avLst/>
            <a:gdLst/>
            <a:ahLst/>
            <a:cxnLst/>
            <a:rect l="l" t="t" r="r" b="b"/>
            <a:pathLst>
              <a:path w="3407410" h="133794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229931"/>
                </a:lnTo>
                <a:lnTo>
                  <a:pt x="8486" y="1271972"/>
                </a:lnTo>
                <a:lnTo>
                  <a:pt x="31630" y="1306301"/>
                </a:lnTo>
                <a:lnTo>
                  <a:pt x="65960" y="1329445"/>
                </a:lnTo>
                <a:lnTo>
                  <a:pt x="108000" y="1337932"/>
                </a:lnTo>
                <a:lnTo>
                  <a:pt x="3299294" y="1337932"/>
                </a:lnTo>
                <a:lnTo>
                  <a:pt x="3341335" y="1329445"/>
                </a:lnTo>
                <a:lnTo>
                  <a:pt x="3375664" y="1306301"/>
                </a:lnTo>
                <a:lnTo>
                  <a:pt x="3398809" y="1271972"/>
                </a:lnTo>
                <a:lnTo>
                  <a:pt x="3407295" y="122993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98748" y="1352000"/>
            <a:ext cx="3407410" cy="2063750"/>
          </a:xfrm>
          <a:custGeom>
            <a:avLst/>
            <a:gdLst/>
            <a:ahLst/>
            <a:cxnLst/>
            <a:rect l="l" t="t" r="r" b="b"/>
            <a:pathLst>
              <a:path w="3407409" h="2063750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955711"/>
                </a:lnTo>
                <a:lnTo>
                  <a:pt x="8486" y="1997744"/>
                </a:lnTo>
                <a:lnTo>
                  <a:pt x="31630" y="2032069"/>
                </a:lnTo>
                <a:lnTo>
                  <a:pt x="65960" y="2055212"/>
                </a:lnTo>
                <a:lnTo>
                  <a:pt x="108000" y="2063699"/>
                </a:lnTo>
                <a:lnTo>
                  <a:pt x="3299294" y="2063699"/>
                </a:lnTo>
                <a:lnTo>
                  <a:pt x="3341335" y="2055212"/>
                </a:lnTo>
                <a:lnTo>
                  <a:pt x="3375664" y="2032069"/>
                </a:lnTo>
                <a:lnTo>
                  <a:pt x="3398809" y="1997744"/>
                </a:lnTo>
                <a:lnTo>
                  <a:pt x="3407295" y="195571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95552" y="2094047"/>
            <a:ext cx="648335" cy="579755"/>
          </a:xfrm>
          <a:custGeom>
            <a:avLst/>
            <a:gdLst/>
            <a:ahLst/>
            <a:cxnLst/>
            <a:rect l="l" t="t" r="r" b="b"/>
            <a:pathLst>
              <a:path w="648335" h="579755">
                <a:moveTo>
                  <a:pt x="323985" y="0"/>
                </a:moveTo>
                <a:lnTo>
                  <a:pt x="290180" y="8648"/>
                </a:lnTo>
                <a:lnTo>
                  <a:pt x="263920" y="34594"/>
                </a:lnTo>
                <a:lnTo>
                  <a:pt x="9323" y="475576"/>
                </a:lnTo>
                <a:lnTo>
                  <a:pt x="0" y="511276"/>
                </a:lnTo>
                <a:lnTo>
                  <a:pt x="9420" y="544879"/>
                </a:lnTo>
                <a:lnTo>
                  <a:pt x="33807" y="569840"/>
                </a:lnTo>
                <a:lnTo>
                  <a:pt x="69381" y="579615"/>
                </a:lnTo>
                <a:lnTo>
                  <a:pt x="578588" y="579615"/>
                </a:lnTo>
                <a:lnTo>
                  <a:pt x="614163" y="569840"/>
                </a:lnTo>
                <a:lnTo>
                  <a:pt x="638549" y="544879"/>
                </a:lnTo>
                <a:lnTo>
                  <a:pt x="647970" y="511276"/>
                </a:lnTo>
                <a:lnTo>
                  <a:pt x="638646" y="475576"/>
                </a:lnTo>
                <a:lnTo>
                  <a:pt x="384049" y="34594"/>
                </a:lnTo>
                <a:lnTo>
                  <a:pt x="357789" y="8648"/>
                </a:lnTo>
                <a:lnTo>
                  <a:pt x="323985" y="0"/>
                </a:lnTo>
                <a:close/>
              </a:path>
            </a:pathLst>
          </a:custGeom>
          <a:solidFill>
            <a:srgbClr val="FBC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21495" y="2120023"/>
            <a:ext cx="596265" cy="527685"/>
          </a:xfrm>
          <a:custGeom>
            <a:avLst/>
            <a:gdLst/>
            <a:ahLst/>
            <a:cxnLst/>
            <a:rect l="l" t="t" r="r" b="b"/>
            <a:pathLst>
              <a:path w="596264" h="527685">
                <a:moveTo>
                  <a:pt x="298041" y="0"/>
                </a:moveTo>
                <a:lnTo>
                  <a:pt x="276914" y="5405"/>
                </a:lnTo>
                <a:lnTo>
                  <a:pt x="260500" y="21621"/>
                </a:lnTo>
                <a:lnTo>
                  <a:pt x="5903" y="462603"/>
                </a:lnTo>
                <a:lnTo>
                  <a:pt x="0" y="484995"/>
                </a:lnTo>
                <a:lnTo>
                  <a:pt x="5843" y="505988"/>
                </a:lnTo>
                <a:lnTo>
                  <a:pt x="21101" y="521545"/>
                </a:lnTo>
                <a:lnTo>
                  <a:pt x="43444" y="527627"/>
                </a:lnTo>
                <a:lnTo>
                  <a:pt x="552638" y="527627"/>
                </a:lnTo>
                <a:lnTo>
                  <a:pt x="574981" y="521545"/>
                </a:lnTo>
                <a:lnTo>
                  <a:pt x="590240" y="505988"/>
                </a:lnTo>
                <a:lnTo>
                  <a:pt x="591456" y="501618"/>
                </a:lnTo>
                <a:lnTo>
                  <a:pt x="43444" y="501618"/>
                </a:lnTo>
                <a:lnTo>
                  <a:pt x="34466" y="499195"/>
                </a:lnTo>
                <a:lnTo>
                  <a:pt x="28355" y="492990"/>
                </a:lnTo>
                <a:lnTo>
                  <a:pt x="26033" y="484596"/>
                </a:lnTo>
                <a:lnTo>
                  <a:pt x="28420" y="475608"/>
                </a:lnTo>
                <a:lnTo>
                  <a:pt x="283030" y="34626"/>
                </a:lnTo>
                <a:lnTo>
                  <a:pt x="289589" y="28147"/>
                </a:lnTo>
                <a:lnTo>
                  <a:pt x="298041" y="25987"/>
                </a:lnTo>
                <a:lnTo>
                  <a:pt x="338103" y="25987"/>
                </a:lnTo>
                <a:lnTo>
                  <a:pt x="335582" y="21621"/>
                </a:lnTo>
                <a:lnTo>
                  <a:pt x="319168" y="5405"/>
                </a:lnTo>
                <a:lnTo>
                  <a:pt x="298041" y="0"/>
                </a:lnTo>
                <a:close/>
              </a:path>
              <a:path w="596264" h="527685">
                <a:moveTo>
                  <a:pt x="338103" y="25987"/>
                </a:moveTo>
                <a:lnTo>
                  <a:pt x="298041" y="25987"/>
                </a:lnTo>
                <a:lnTo>
                  <a:pt x="306493" y="28147"/>
                </a:lnTo>
                <a:lnTo>
                  <a:pt x="313053" y="34626"/>
                </a:lnTo>
                <a:lnTo>
                  <a:pt x="567662" y="475608"/>
                </a:lnTo>
                <a:lnTo>
                  <a:pt x="570049" y="484596"/>
                </a:lnTo>
                <a:lnTo>
                  <a:pt x="567727" y="492990"/>
                </a:lnTo>
                <a:lnTo>
                  <a:pt x="561617" y="499195"/>
                </a:lnTo>
                <a:lnTo>
                  <a:pt x="552638" y="501618"/>
                </a:lnTo>
                <a:lnTo>
                  <a:pt x="591456" y="501618"/>
                </a:lnTo>
                <a:lnTo>
                  <a:pt x="596083" y="484995"/>
                </a:lnTo>
                <a:lnTo>
                  <a:pt x="590179" y="462603"/>
                </a:lnTo>
                <a:lnTo>
                  <a:pt x="338103" y="259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5503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47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0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984248"/>
            <a:ext cx="660654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584448"/>
            <a:ext cx="544068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396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0445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9" y="1352000"/>
            <a:ext cx="3407410" cy="1337945"/>
          </a:xfrm>
          <a:custGeom>
            <a:avLst/>
            <a:gdLst/>
            <a:ahLst/>
            <a:cxnLst/>
            <a:rect l="l" t="t" r="r" b="b"/>
            <a:pathLst>
              <a:path w="3407410" h="133794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229931"/>
                </a:lnTo>
                <a:lnTo>
                  <a:pt x="8486" y="1271972"/>
                </a:lnTo>
                <a:lnTo>
                  <a:pt x="31630" y="1306301"/>
                </a:lnTo>
                <a:lnTo>
                  <a:pt x="65960" y="1329445"/>
                </a:lnTo>
                <a:lnTo>
                  <a:pt x="108000" y="1337932"/>
                </a:lnTo>
                <a:lnTo>
                  <a:pt x="3299294" y="1337932"/>
                </a:lnTo>
                <a:lnTo>
                  <a:pt x="3341335" y="1329445"/>
                </a:lnTo>
                <a:lnTo>
                  <a:pt x="3375664" y="1306301"/>
                </a:lnTo>
                <a:lnTo>
                  <a:pt x="3398809" y="1271972"/>
                </a:lnTo>
                <a:lnTo>
                  <a:pt x="3407295" y="122993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98748" y="1352000"/>
            <a:ext cx="3407410" cy="2063750"/>
          </a:xfrm>
          <a:custGeom>
            <a:avLst/>
            <a:gdLst/>
            <a:ahLst/>
            <a:cxnLst/>
            <a:rect l="l" t="t" r="r" b="b"/>
            <a:pathLst>
              <a:path w="3407409" h="2063750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955711"/>
                </a:lnTo>
                <a:lnTo>
                  <a:pt x="8486" y="1997744"/>
                </a:lnTo>
                <a:lnTo>
                  <a:pt x="31630" y="2032069"/>
                </a:lnTo>
                <a:lnTo>
                  <a:pt x="65960" y="2055212"/>
                </a:lnTo>
                <a:lnTo>
                  <a:pt x="108000" y="2063699"/>
                </a:lnTo>
                <a:lnTo>
                  <a:pt x="3299294" y="2063699"/>
                </a:lnTo>
                <a:lnTo>
                  <a:pt x="3341335" y="2055212"/>
                </a:lnTo>
                <a:lnTo>
                  <a:pt x="3375664" y="2032069"/>
                </a:lnTo>
                <a:lnTo>
                  <a:pt x="3398809" y="1997744"/>
                </a:lnTo>
                <a:lnTo>
                  <a:pt x="3407295" y="195571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95552" y="2094047"/>
            <a:ext cx="648335" cy="579755"/>
          </a:xfrm>
          <a:custGeom>
            <a:avLst/>
            <a:gdLst/>
            <a:ahLst/>
            <a:cxnLst/>
            <a:rect l="l" t="t" r="r" b="b"/>
            <a:pathLst>
              <a:path w="648335" h="579755">
                <a:moveTo>
                  <a:pt x="323985" y="0"/>
                </a:moveTo>
                <a:lnTo>
                  <a:pt x="290180" y="8648"/>
                </a:lnTo>
                <a:lnTo>
                  <a:pt x="263920" y="34594"/>
                </a:lnTo>
                <a:lnTo>
                  <a:pt x="9323" y="475576"/>
                </a:lnTo>
                <a:lnTo>
                  <a:pt x="0" y="511276"/>
                </a:lnTo>
                <a:lnTo>
                  <a:pt x="9420" y="544879"/>
                </a:lnTo>
                <a:lnTo>
                  <a:pt x="33807" y="569840"/>
                </a:lnTo>
                <a:lnTo>
                  <a:pt x="69381" y="579615"/>
                </a:lnTo>
                <a:lnTo>
                  <a:pt x="578588" y="579615"/>
                </a:lnTo>
                <a:lnTo>
                  <a:pt x="614163" y="569840"/>
                </a:lnTo>
                <a:lnTo>
                  <a:pt x="638549" y="544879"/>
                </a:lnTo>
                <a:lnTo>
                  <a:pt x="647970" y="511276"/>
                </a:lnTo>
                <a:lnTo>
                  <a:pt x="638646" y="475576"/>
                </a:lnTo>
                <a:lnTo>
                  <a:pt x="384049" y="34594"/>
                </a:lnTo>
                <a:lnTo>
                  <a:pt x="357789" y="8648"/>
                </a:lnTo>
                <a:lnTo>
                  <a:pt x="323985" y="0"/>
                </a:lnTo>
                <a:close/>
              </a:path>
            </a:pathLst>
          </a:custGeom>
          <a:solidFill>
            <a:srgbClr val="FBC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21495" y="2120023"/>
            <a:ext cx="596265" cy="527685"/>
          </a:xfrm>
          <a:custGeom>
            <a:avLst/>
            <a:gdLst/>
            <a:ahLst/>
            <a:cxnLst/>
            <a:rect l="l" t="t" r="r" b="b"/>
            <a:pathLst>
              <a:path w="596264" h="527685">
                <a:moveTo>
                  <a:pt x="298041" y="0"/>
                </a:moveTo>
                <a:lnTo>
                  <a:pt x="276914" y="5405"/>
                </a:lnTo>
                <a:lnTo>
                  <a:pt x="260500" y="21621"/>
                </a:lnTo>
                <a:lnTo>
                  <a:pt x="5903" y="462603"/>
                </a:lnTo>
                <a:lnTo>
                  <a:pt x="0" y="484995"/>
                </a:lnTo>
                <a:lnTo>
                  <a:pt x="5843" y="505988"/>
                </a:lnTo>
                <a:lnTo>
                  <a:pt x="21101" y="521545"/>
                </a:lnTo>
                <a:lnTo>
                  <a:pt x="43444" y="527627"/>
                </a:lnTo>
                <a:lnTo>
                  <a:pt x="552638" y="527627"/>
                </a:lnTo>
                <a:lnTo>
                  <a:pt x="574981" y="521545"/>
                </a:lnTo>
                <a:lnTo>
                  <a:pt x="590240" y="505988"/>
                </a:lnTo>
                <a:lnTo>
                  <a:pt x="591456" y="501618"/>
                </a:lnTo>
                <a:lnTo>
                  <a:pt x="43444" y="501618"/>
                </a:lnTo>
                <a:lnTo>
                  <a:pt x="34466" y="499195"/>
                </a:lnTo>
                <a:lnTo>
                  <a:pt x="28355" y="492990"/>
                </a:lnTo>
                <a:lnTo>
                  <a:pt x="26033" y="484596"/>
                </a:lnTo>
                <a:lnTo>
                  <a:pt x="28420" y="475608"/>
                </a:lnTo>
                <a:lnTo>
                  <a:pt x="283030" y="34626"/>
                </a:lnTo>
                <a:lnTo>
                  <a:pt x="289589" y="28147"/>
                </a:lnTo>
                <a:lnTo>
                  <a:pt x="298041" y="25987"/>
                </a:lnTo>
                <a:lnTo>
                  <a:pt x="338103" y="25987"/>
                </a:lnTo>
                <a:lnTo>
                  <a:pt x="335582" y="21621"/>
                </a:lnTo>
                <a:lnTo>
                  <a:pt x="319168" y="5405"/>
                </a:lnTo>
                <a:lnTo>
                  <a:pt x="298041" y="0"/>
                </a:lnTo>
                <a:close/>
              </a:path>
              <a:path w="596264" h="527685">
                <a:moveTo>
                  <a:pt x="338103" y="25987"/>
                </a:moveTo>
                <a:lnTo>
                  <a:pt x="298041" y="25987"/>
                </a:lnTo>
                <a:lnTo>
                  <a:pt x="306493" y="28147"/>
                </a:lnTo>
                <a:lnTo>
                  <a:pt x="313053" y="34626"/>
                </a:lnTo>
                <a:lnTo>
                  <a:pt x="567662" y="475608"/>
                </a:lnTo>
                <a:lnTo>
                  <a:pt x="570049" y="484596"/>
                </a:lnTo>
                <a:lnTo>
                  <a:pt x="567727" y="492990"/>
                </a:lnTo>
                <a:lnTo>
                  <a:pt x="561617" y="499195"/>
                </a:lnTo>
                <a:lnTo>
                  <a:pt x="552638" y="501618"/>
                </a:lnTo>
                <a:lnTo>
                  <a:pt x="591456" y="501618"/>
                </a:lnTo>
                <a:lnTo>
                  <a:pt x="596083" y="484995"/>
                </a:lnTo>
                <a:lnTo>
                  <a:pt x="590179" y="462603"/>
                </a:lnTo>
                <a:lnTo>
                  <a:pt x="338103" y="259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1387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664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656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2">
            <a:extLst>
              <a:ext uri="{FF2B5EF4-FFF2-40B4-BE49-F238E27FC236}">
                <a16:creationId xmlns:a16="http://schemas.microsoft.com/office/drawing/2014/main" id="{76D46D9B-11CA-48A4-A41E-8B47C3D23211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40405" cy="6400800"/>
          </a:xfrm>
          <a:prstGeom prst="rect">
            <a:avLst/>
          </a:prstGeom>
        </p:spPr>
      </p:pic>
      <p:sp>
        <p:nvSpPr>
          <p:cNvPr id="14" name="object 4">
            <a:extLst>
              <a:ext uri="{FF2B5EF4-FFF2-40B4-BE49-F238E27FC236}">
                <a16:creationId xmlns:a16="http://schemas.microsoft.com/office/drawing/2014/main" id="{007A78F1-DDF8-4099-307D-FF66F3F1ADB8}"/>
              </a:ext>
            </a:extLst>
          </p:cNvPr>
          <p:cNvSpPr txBox="1"/>
          <p:nvPr userDrawn="1"/>
        </p:nvSpPr>
        <p:spPr>
          <a:xfrm>
            <a:off x="347299" y="349812"/>
            <a:ext cx="1200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4</a:t>
            </a:r>
            <a:endParaRPr sz="1100" dirty="0">
              <a:latin typeface="Red Hat Display"/>
              <a:cs typeface="Red Hat Display"/>
            </a:endParaRPr>
          </a:p>
        </p:txBody>
      </p:sp>
      <p:grpSp>
        <p:nvGrpSpPr>
          <p:cNvPr id="15" name="object 5">
            <a:extLst>
              <a:ext uri="{FF2B5EF4-FFF2-40B4-BE49-F238E27FC236}">
                <a16:creationId xmlns:a16="http://schemas.microsoft.com/office/drawing/2014/main" id="{98F0C49B-4FB1-8149-01A7-1BF71A5CC792}"/>
              </a:ext>
            </a:extLst>
          </p:cNvPr>
          <p:cNvGrpSpPr/>
          <p:nvPr userDrawn="1"/>
        </p:nvGrpSpPr>
        <p:grpSpPr>
          <a:xfrm>
            <a:off x="1060424" y="216001"/>
            <a:ext cx="5671820" cy="6184900"/>
            <a:chOff x="1060424" y="216001"/>
            <a:chExt cx="5671820" cy="6184900"/>
          </a:xfrm>
        </p:grpSpPr>
        <p:pic>
          <p:nvPicPr>
            <p:cNvPr id="20" name="object 6">
              <a:extLst>
                <a:ext uri="{FF2B5EF4-FFF2-40B4-BE49-F238E27FC236}">
                  <a16:creationId xmlns:a16="http://schemas.microsoft.com/office/drawing/2014/main" id="{3C91E175-8B2B-82C4-3ACC-A514996BC5A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98484" y="2492735"/>
              <a:ext cx="2633313" cy="2621773"/>
            </a:xfrm>
            <a:prstGeom prst="rect">
              <a:avLst/>
            </a:prstGeom>
          </p:spPr>
        </p:pic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E303491E-25D8-D8BC-73A8-B7935699CC4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0424" y="216001"/>
              <a:ext cx="3176776" cy="6184798"/>
            </a:xfrm>
            <a:prstGeom prst="rect">
              <a:avLst/>
            </a:prstGeom>
          </p:spPr>
        </p:pic>
      </p:grpSp>
      <p:sp>
        <p:nvSpPr>
          <p:cNvPr id="22" name="object 8">
            <a:extLst>
              <a:ext uri="{FF2B5EF4-FFF2-40B4-BE49-F238E27FC236}">
                <a16:creationId xmlns:a16="http://schemas.microsoft.com/office/drawing/2014/main" id="{A1674DA9-114B-1007-07CD-916ABC6D254D}"/>
              </a:ext>
            </a:extLst>
          </p:cNvPr>
          <p:cNvSpPr txBox="1"/>
          <p:nvPr userDrawn="1"/>
        </p:nvSpPr>
        <p:spPr>
          <a:xfrm>
            <a:off x="3443300" y="938815"/>
            <a:ext cx="3982085" cy="130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8800"/>
              </a:lnSpc>
              <a:spcBef>
                <a:spcPts val="100"/>
              </a:spcBef>
            </a:pP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Thank</a:t>
            </a:r>
            <a:r>
              <a:rPr lang="en-US" sz="11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lang="en-US" sz="11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purchasing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our</a:t>
            </a:r>
            <a:r>
              <a:rPr lang="en-US" sz="11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product.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lang="en-US" sz="11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opera-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ting</a:t>
            </a:r>
            <a:r>
              <a:rPr lang="en-US"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carefully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using</a:t>
            </a:r>
            <a:r>
              <a:rPr lang="en-US"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first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time.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give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third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party,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lang="en-US"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must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lang="en-US"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handed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over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lang="en-US"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it.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Keep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lang="en-US"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lang="en-US"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future </a:t>
            </a:r>
            <a:r>
              <a:rPr lang="en-US"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reference.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drawings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 in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 manual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 match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phy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sical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objects.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refer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physical</a:t>
            </a:r>
            <a:r>
              <a:rPr lang="en-US"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objects.</a:t>
            </a:r>
            <a:endParaRPr lang="en-US" sz="1100" dirty="0">
              <a:latin typeface="RedHatDisplay-Medium"/>
              <a:cs typeface="RedHatDisplay-Medium"/>
            </a:endParaRPr>
          </a:p>
        </p:txBody>
      </p:sp>
      <p:grpSp>
        <p:nvGrpSpPr>
          <p:cNvPr id="23" name="object 9">
            <a:extLst>
              <a:ext uri="{FF2B5EF4-FFF2-40B4-BE49-F238E27FC236}">
                <a16:creationId xmlns:a16="http://schemas.microsoft.com/office/drawing/2014/main" id="{3AC3A491-0BD1-ABDA-3FFC-40059E604CF6}"/>
              </a:ext>
            </a:extLst>
          </p:cNvPr>
          <p:cNvGrpSpPr/>
          <p:nvPr userDrawn="1"/>
        </p:nvGrpSpPr>
        <p:grpSpPr>
          <a:xfrm>
            <a:off x="5954184" y="5484370"/>
            <a:ext cx="1458595" cy="556895"/>
            <a:chOff x="5954184" y="5484370"/>
            <a:chExt cx="1458595" cy="556895"/>
          </a:xfrm>
        </p:grpSpPr>
        <p:sp>
          <p:nvSpPr>
            <p:cNvPr id="24" name="object 10">
              <a:extLst>
                <a:ext uri="{FF2B5EF4-FFF2-40B4-BE49-F238E27FC236}">
                  <a16:creationId xmlns:a16="http://schemas.microsoft.com/office/drawing/2014/main" id="{E5C723CF-76E0-B8E7-577F-B9C3AA0D0C3B}"/>
                </a:ext>
              </a:extLst>
            </p:cNvPr>
            <p:cNvSpPr/>
            <p:nvPr/>
          </p:nvSpPr>
          <p:spPr>
            <a:xfrm>
              <a:off x="6616230" y="5717413"/>
              <a:ext cx="796290" cy="323850"/>
            </a:xfrm>
            <a:custGeom>
              <a:avLst/>
              <a:gdLst/>
              <a:ahLst/>
              <a:cxnLst/>
              <a:rect l="l" t="t" r="r" b="b"/>
              <a:pathLst>
                <a:path w="796290" h="323850">
                  <a:moveTo>
                    <a:pt x="382143" y="323380"/>
                  </a:moveTo>
                  <a:lnTo>
                    <a:pt x="194856" y="136093"/>
                  </a:lnTo>
                  <a:lnTo>
                    <a:pt x="309054" y="136321"/>
                  </a:lnTo>
                  <a:lnTo>
                    <a:pt x="267487" y="94754"/>
                  </a:lnTo>
                  <a:lnTo>
                    <a:pt x="153517" y="94754"/>
                  </a:lnTo>
                  <a:lnTo>
                    <a:pt x="100076" y="41300"/>
                  </a:lnTo>
                  <a:lnTo>
                    <a:pt x="307187" y="41567"/>
                  </a:lnTo>
                  <a:lnTo>
                    <a:pt x="265544" y="0"/>
                  </a:lnTo>
                  <a:lnTo>
                    <a:pt x="0" y="0"/>
                  </a:lnTo>
                  <a:lnTo>
                    <a:pt x="135978" y="135978"/>
                  </a:lnTo>
                  <a:lnTo>
                    <a:pt x="136169" y="135978"/>
                  </a:lnTo>
                  <a:lnTo>
                    <a:pt x="323850" y="323380"/>
                  </a:lnTo>
                  <a:lnTo>
                    <a:pt x="382143" y="323380"/>
                  </a:lnTo>
                  <a:close/>
                </a:path>
                <a:path w="796290" h="323850">
                  <a:moveTo>
                    <a:pt x="685406" y="323392"/>
                  </a:moveTo>
                  <a:lnTo>
                    <a:pt x="361530" y="12"/>
                  </a:lnTo>
                  <a:lnTo>
                    <a:pt x="302742" y="12"/>
                  </a:lnTo>
                  <a:lnTo>
                    <a:pt x="626630" y="323392"/>
                  </a:lnTo>
                  <a:lnTo>
                    <a:pt x="685406" y="323392"/>
                  </a:lnTo>
                  <a:close/>
                </a:path>
                <a:path w="796290" h="323850">
                  <a:moveTo>
                    <a:pt x="796163" y="323392"/>
                  </a:moveTo>
                  <a:lnTo>
                    <a:pt x="514096" y="41338"/>
                  </a:lnTo>
                  <a:lnTo>
                    <a:pt x="646874" y="41579"/>
                  </a:lnTo>
                  <a:lnTo>
                    <a:pt x="646633" y="41338"/>
                  </a:lnTo>
                  <a:lnTo>
                    <a:pt x="605307" y="12"/>
                  </a:lnTo>
                  <a:lnTo>
                    <a:pt x="413981" y="12"/>
                  </a:lnTo>
                  <a:lnTo>
                    <a:pt x="455193" y="41236"/>
                  </a:lnTo>
                  <a:lnTo>
                    <a:pt x="737870" y="323392"/>
                  </a:lnTo>
                  <a:lnTo>
                    <a:pt x="796163" y="323392"/>
                  </a:lnTo>
                  <a:close/>
                </a:path>
              </a:pathLst>
            </a:custGeom>
            <a:solidFill>
              <a:srgbClr val="A4A7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88DD2FDA-A7E5-3DD3-ED69-6B5941C0196D}"/>
                </a:ext>
              </a:extLst>
            </p:cNvPr>
            <p:cNvSpPr/>
            <p:nvPr/>
          </p:nvSpPr>
          <p:spPr>
            <a:xfrm>
              <a:off x="5954179" y="5484380"/>
              <a:ext cx="913765" cy="556895"/>
            </a:xfrm>
            <a:custGeom>
              <a:avLst/>
              <a:gdLst/>
              <a:ahLst/>
              <a:cxnLst/>
              <a:rect l="l" t="t" r="r" b="b"/>
              <a:pathLst>
                <a:path w="913765" h="556895">
                  <a:moveTo>
                    <a:pt x="543229" y="556425"/>
                  </a:moveTo>
                  <a:lnTo>
                    <a:pt x="220560" y="233032"/>
                  </a:lnTo>
                  <a:lnTo>
                    <a:pt x="451891" y="0"/>
                  </a:lnTo>
                  <a:lnTo>
                    <a:pt x="341083" y="0"/>
                  </a:lnTo>
                  <a:lnTo>
                    <a:pt x="78689" y="262420"/>
                  </a:lnTo>
                  <a:lnTo>
                    <a:pt x="78689" y="160629"/>
                  </a:lnTo>
                  <a:lnTo>
                    <a:pt x="170497" y="69570"/>
                  </a:lnTo>
                  <a:lnTo>
                    <a:pt x="0" y="69570"/>
                  </a:lnTo>
                  <a:lnTo>
                    <a:pt x="0" y="410603"/>
                  </a:lnTo>
                  <a:lnTo>
                    <a:pt x="41287" y="410603"/>
                  </a:lnTo>
                  <a:lnTo>
                    <a:pt x="163855" y="288734"/>
                  </a:lnTo>
                  <a:lnTo>
                    <a:pt x="431952" y="556425"/>
                  </a:lnTo>
                  <a:lnTo>
                    <a:pt x="543229" y="556425"/>
                  </a:lnTo>
                  <a:close/>
                </a:path>
                <a:path w="913765" h="556895">
                  <a:moveTo>
                    <a:pt x="729068" y="556425"/>
                  </a:moveTo>
                  <a:lnTo>
                    <a:pt x="405206" y="233032"/>
                  </a:lnTo>
                  <a:lnTo>
                    <a:pt x="292722" y="233032"/>
                  </a:lnTo>
                  <a:lnTo>
                    <a:pt x="616610" y="556425"/>
                  </a:lnTo>
                  <a:lnTo>
                    <a:pt x="729068" y="556425"/>
                  </a:lnTo>
                  <a:close/>
                </a:path>
                <a:path w="913765" h="556895">
                  <a:moveTo>
                    <a:pt x="913714" y="556425"/>
                  </a:moveTo>
                  <a:lnTo>
                    <a:pt x="589864" y="233032"/>
                  </a:lnTo>
                  <a:lnTo>
                    <a:pt x="477380" y="233032"/>
                  </a:lnTo>
                  <a:lnTo>
                    <a:pt x="801255" y="556425"/>
                  </a:lnTo>
                  <a:lnTo>
                    <a:pt x="913714" y="556425"/>
                  </a:lnTo>
                  <a:close/>
                </a:path>
              </a:pathLst>
            </a:custGeom>
            <a:solidFill>
              <a:srgbClr val="EE3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Rechteck 7">
            <a:extLst>
              <a:ext uri="{FF2B5EF4-FFF2-40B4-BE49-F238E27FC236}">
                <a16:creationId xmlns:a16="http://schemas.microsoft.com/office/drawing/2014/main" id="{C1847CB7-44A9-5AE1-740F-747143FF61BE}"/>
              </a:ext>
            </a:extLst>
          </p:cNvPr>
          <p:cNvSpPr/>
          <p:nvPr userDrawn="1"/>
        </p:nvSpPr>
        <p:spPr>
          <a:xfrm>
            <a:off x="4062097" y="2885931"/>
            <a:ext cx="3022601" cy="18428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92A3E306-4967-9FBF-DDA6-87E165181347}"/>
              </a:ext>
            </a:extLst>
          </p:cNvPr>
          <p:cNvSpPr/>
          <p:nvPr userDrawn="1"/>
        </p:nvSpPr>
        <p:spPr>
          <a:xfrm>
            <a:off x="5308605" y="3696907"/>
            <a:ext cx="2057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0D78773C-191C-4A48-3895-F06CE8D6AC51}"/>
              </a:ext>
            </a:extLst>
          </p:cNvPr>
          <p:cNvSpPr txBox="1">
            <a:spLocks/>
          </p:cNvSpPr>
          <p:nvPr userDrawn="1"/>
        </p:nvSpPr>
        <p:spPr>
          <a:xfrm>
            <a:off x="3441398" y="349812"/>
            <a:ext cx="20431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de-DE" sz="2800" dirty="0" err="1"/>
              <a:t>Thank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spc="-90" dirty="0"/>
              <a:t>!</a:t>
            </a:r>
            <a:endParaRPr lang="de-DE" sz="28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1AEBD39-E65F-884F-4773-F2E4471C1E9A}"/>
              </a:ext>
            </a:extLst>
          </p:cNvPr>
          <p:cNvSpPr/>
          <p:nvPr userDrawn="1"/>
        </p:nvSpPr>
        <p:spPr>
          <a:xfrm>
            <a:off x="4451385" y="2389977"/>
            <a:ext cx="1339815" cy="886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Bildplatzhalter 9">
            <a:extLst>
              <a:ext uri="{FF2B5EF4-FFF2-40B4-BE49-F238E27FC236}">
                <a16:creationId xmlns:a16="http://schemas.microsoft.com/office/drawing/2014/main" id="{F96707F0-3285-240B-577F-7CD85DA132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7200" y="2424257"/>
            <a:ext cx="3022600" cy="2647518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1984248"/>
            <a:ext cx="660654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3584448"/>
            <a:ext cx="544068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908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597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9999" y="1352000"/>
            <a:ext cx="3407410" cy="1337945"/>
          </a:xfrm>
          <a:custGeom>
            <a:avLst/>
            <a:gdLst/>
            <a:ahLst/>
            <a:cxnLst/>
            <a:rect l="l" t="t" r="r" b="b"/>
            <a:pathLst>
              <a:path w="3407410" h="1337945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229931"/>
                </a:lnTo>
                <a:lnTo>
                  <a:pt x="8486" y="1271972"/>
                </a:lnTo>
                <a:lnTo>
                  <a:pt x="31630" y="1306301"/>
                </a:lnTo>
                <a:lnTo>
                  <a:pt x="65960" y="1329445"/>
                </a:lnTo>
                <a:lnTo>
                  <a:pt x="108000" y="1337932"/>
                </a:lnTo>
                <a:lnTo>
                  <a:pt x="3299294" y="1337932"/>
                </a:lnTo>
                <a:lnTo>
                  <a:pt x="3341335" y="1329445"/>
                </a:lnTo>
                <a:lnTo>
                  <a:pt x="3375664" y="1306301"/>
                </a:lnTo>
                <a:lnTo>
                  <a:pt x="3398809" y="1271972"/>
                </a:lnTo>
                <a:lnTo>
                  <a:pt x="3407295" y="122993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998748" y="1352000"/>
            <a:ext cx="3407410" cy="2063750"/>
          </a:xfrm>
          <a:custGeom>
            <a:avLst/>
            <a:gdLst/>
            <a:ahLst/>
            <a:cxnLst/>
            <a:rect l="l" t="t" r="r" b="b"/>
            <a:pathLst>
              <a:path w="3407409" h="2063750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1955711"/>
                </a:lnTo>
                <a:lnTo>
                  <a:pt x="8486" y="1997744"/>
                </a:lnTo>
                <a:lnTo>
                  <a:pt x="31630" y="2032069"/>
                </a:lnTo>
                <a:lnTo>
                  <a:pt x="65960" y="2055212"/>
                </a:lnTo>
                <a:lnTo>
                  <a:pt x="108000" y="2063699"/>
                </a:lnTo>
                <a:lnTo>
                  <a:pt x="3299294" y="2063699"/>
                </a:lnTo>
                <a:lnTo>
                  <a:pt x="3341335" y="2055212"/>
                </a:lnTo>
                <a:lnTo>
                  <a:pt x="3375664" y="2032069"/>
                </a:lnTo>
                <a:lnTo>
                  <a:pt x="3398809" y="1997744"/>
                </a:lnTo>
                <a:lnTo>
                  <a:pt x="3407295" y="1955711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700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95552" y="2094047"/>
            <a:ext cx="648335" cy="579755"/>
          </a:xfrm>
          <a:custGeom>
            <a:avLst/>
            <a:gdLst/>
            <a:ahLst/>
            <a:cxnLst/>
            <a:rect l="l" t="t" r="r" b="b"/>
            <a:pathLst>
              <a:path w="648335" h="579755">
                <a:moveTo>
                  <a:pt x="323985" y="0"/>
                </a:moveTo>
                <a:lnTo>
                  <a:pt x="290180" y="8648"/>
                </a:lnTo>
                <a:lnTo>
                  <a:pt x="263920" y="34594"/>
                </a:lnTo>
                <a:lnTo>
                  <a:pt x="9323" y="475576"/>
                </a:lnTo>
                <a:lnTo>
                  <a:pt x="0" y="511276"/>
                </a:lnTo>
                <a:lnTo>
                  <a:pt x="9420" y="544879"/>
                </a:lnTo>
                <a:lnTo>
                  <a:pt x="33807" y="569840"/>
                </a:lnTo>
                <a:lnTo>
                  <a:pt x="69381" y="579615"/>
                </a:lnTo>
                <a:lnTo>
                  <a:pt x="578588" y="579615"/>
                </a:lnTo>
                <a:lnTo>
                  <a:pt x="614163" y="569840"/>
                </a:lnTo>
                <a:lnTo>
                  <a:pt x="638549" y="544879"/>
                </a:lnTo>
                <a:lnTo>
                  <a:pt x="647970" y="511276"/>
                </a:lnTo>
                <a:lnTo>
                  <a:pt x="638646" y="475576"/>
                </a:lnTo>
                <a:lnTo>
                  <a:pt x="384049" y="34594"/>
                </a:lnTo>
                <a:lnTo>
                  <a:pt x="357789" y="8648"/>
                </a:lnTo>
                <a:lnTo>
                  <a:pt x="323985" y="0"/>
                </a:lnTo>
                <a:close/>
              </a:path>
            </a:pathLst>
          </a:custGeom>
          <a:solidFill>
            <a:srgbClr val="FBCE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221495" y="2120023"/>
            <a:ext cx="596265" cy="527685"/>
          </a:xfrm>
          <a:custGeom>
            <a:avLst/>
            <a:gdLst/>
            <a:ahLst/>
            <a:cxnLst/>
            <a:rect l="l" t="t" r="r" b="b"/>
            <a:pathLst>
              <a:path w="596264" h="527685">
                <a:moveTo>
                  <a:pt x="298041" y="0"/>
                </a:moveTo>
                <a:lnTo>
                  <a:pt x="276914" y="5405"/>
                </a:lnTo>
                <a:lnTo>
                  <a:pt x="260500" y="21621"/>
                </a:lnTo>
                <a:lnTo>
                  <a:pt x="5903" y="462603"/>
                </a:lnTo>
                <a:lnTo>
                  <a:pt x="0" y="484995"/>
                </a:lnTo>
                <a:lnTo>
                  <a:pt x="5843" y="505988"/>
                </a:lnTo>
                <a:lnTo>
                  <a:pt x="21101" y="521545"/>
                </a:lnTo>
                <a:lnTo>
                  <a:pt x="43444" y="527627"/>
                </a:lnTo>
                <a:lnTo>
                  <a:pt x="552638" y="527627"/>
                </a:lnTo>
                <a:lnTo>
                  <a:pt x="574981" y="521545"/>
                </a:lnTo>
                <a:lnTo>
                  <a:pt x="590240" y="505988"/>
                </a:lnTo>
                <a:lnTo>
                  <a:pt x="591456" y="501618"/>
                </a:lnTo>
                <a:lnTo>
                  <a:pt x="43444" y="501618"/>
                </a:lnTo>
                <a:lnTo>
                  <a:pt x="34466" y="499195"/>
                </a:lnTo>
                <a:lnTo>
                  <a:pt x="28355" y="492990"/>
                </a:lnTo>
                <a:lnTo>
                  <a:pt x="26033" y="484596"/>
                </a:lnTo>
                <a:lnTo>
                  <a:pt x="28420" y="475608"/>
                </a:lnTo>
                <a:lnTo>
                  <a:pt x="283030" y="34626"/>
                </a:lnTo>
                <a:lnTo>
                  <a:pt x="289589" y="28147"/>
                </a:lnTo>
                <a:lnTo>
                  <a:pt x="298041" y="25987"/>
                </a:lnTo>
                <a:lnTo>
                  <a:pt x="338103" y="25987"/>
                </a:lnTo>
                <a:lnTo>
                  <a:pt x="335582" y="21621"/>
                </a:lnTo>
                <a:lnTo>
                  <a:pt x="319168" y="5405"/>
                </a:lnTo>
                <a:lnTo>
                  <a:pt x="298041" y="0"/>
                </a:lnTo>
                <a:close/>
              </a:path>
              <a:path w="596264" h="527685">
                <a:moveTo>
                  <a:pt x="338103" y="25987"/>
                </a:moveTo>
                <a:lnTo>
                  <a:pt x="298041" y="25987"/>
                </a:lnTo>
                <a:lnTo>
                  <a:pt x="306493" y="28147"/>
                </a:lnTo>
                <a:lnTo>
                  <a:pt x="313053" y="34626"/>
                </a:lnTo>
                <a:lnTo>
                  <a:pt x="567662" y="475608"/>
                </a:lnTo>
                <a:lnTo>
                  <a:pt x="570049" y="484596"/>
                </a:lnTo>
                <a:lnTo>
                  <a:pt x="567727" y="492990"/>
                </a:lnTo>
                <a:lnTo>
                  <a:pt x="561617" y="499195"/>
                </a:lnTo>
                <a:lnTo>
                  <a:pt x="552638" y="501618"/>
                </a:lnTo>
                <a:lnTo>
                  <a:pt x="591456" y="501618"/>
                </a:lnTo>
                <a:lnTo>
                  <a:pt x="596083" y="484995"/>
                </a:lnTo>
                <a:lnTo>
                  <a:pt x="590179" y="462603"/>
                </a:lnTo>
                <a:lnTo>
                  <a:pt x="338103" y="2598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1472184"/>
            <a:ext cx="3380994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021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5696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250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2">
            <a:extLst>
              <a:ext uri="{FF2B5EF4-FFF2-40B4-BE49-F238E27FC236}">
                <a16:creationId xmlns:a16="http://schemas.microsoft.com/office/drawing/2014/main" id="{6216F834-88FF-4004-29A8-74307270DFE7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31994" y="0"/>
            <a:ext cx="3140405" cy="6400800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id="{EAE82E2E-7CA8-564D-87AD-174C946EE0A6}"/>
              </a:ext>
            </a:extLst>
          </p:cNvPr>
          <p:cNvSpPr txBox="1"/>
          <p:nvPr userDrawn="1"/>
        </p:nvSpPr>
        <p:spPr>
          <a:xfrm>
            <a:off x="359994" y="360006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0B6744D-443C-2157-BAE7-3AD75BC97118}"/>
              </a:ext>
            </a:extLst>
          </p:cNvPr>
          <p:cNvSpPr txBox="1"/>
          <p:nvPr userDrawn="1"/>
        </p:nvSpPr>
        <p:spPr>
          <a:xfrm>
            <a:off x="7315461" y="349812"/>
            <a:ext cx="1098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5</a:t>
            </a:r>
            <a:endParaRPr sz="1100">
              <a:latin typeface="Red Hat Display"/>
              <a:cs typeface="Red Hat Display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32E4FD8-4965-DC8A-3C7C-0D6E12342164}"/>
              </a:ext>
            </a:extLst>
          </p:cNvPr>
          <p:cNvSpPr txBox="1"/>
          <p:nvPr userDrawn="1"/>
        </p:nvSpPr>
        <p:spPr>
          <a:xfrm>
            <a:off x="347300" y="721586"/>
            <a:ext cx="3982085" cy="457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Important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safety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instructions</a:t>
            </a:r>
            <a:endParaRPr sz="1600" dirty="0">
              <a:latin typeface="Red Hat Display"/>
              <a:cs typeface="Red Hat Display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latin typeface="Red Hat Display"/>
              <a:cs typeface="Red Hat Display"/>
            </a:endParaRPr>
          </a:p>
          <a:p>
            <a:pPr marL="12700" marR="5080" algn="just">
              <a:lnSpc>
                <a:spcPct val="128800"/>
              </a:lnSpc>
            </a:pP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most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importance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us.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make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sure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that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booklet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attempting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ins-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tall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appliance.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unsure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any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infor-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mation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contained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1100" spc="1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booklet,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1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contact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1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Retailer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where</a:t>
            </a:r>
            <a:r>
              <a:rPr sz="1100" spc="-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purchased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unit.</a:t>
            </a:r>
            <a:endParaRPr sz="1100" dirty="0">
              <a:latin typeface="RedHatDisplay-Medium"/>
              <a:cs typeface="RedHatDisplay-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RedHatDisplay-Medium"/>
              <a:cs typeface="RedHatDisplay-Medium"/>
            </a:endParaRPr>
          </a:p>
          <a:p>
            <a:pPr marL="12700" marR="5080" algn="just">
              <a:lnSpc>
                <a:spcPct val="128699"/>
              </a:lnSpc>
            </a:pP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WARNING:</a:t>
            </a:r>
            <a:r>
              <a:rPr sz="1100" b="1" spc="13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all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usage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instructions.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Failure</a:t>
            </a:r>
            <a:r>
              <a:rPr sz="1100" spc="1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to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follow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information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cause</a:t>
            </a:r>
            <a:r>
              <a:rPr sz="11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elect-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ric</a:t>
            </a:r>
            <a:r>
              <a:rPr sz="1100" spc="6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shock,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fire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and/or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serious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injury.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Keep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all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1100" spc="7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6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usage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sz="1100" spc="-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1100" spc="-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future</a:t>
            </a:r>
            <a:r>
              <a:rPr sz="1100" spc="-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reference.</a:t>
            </a:r>
            <a:endParaRPr sz="1100" dirty="0">
              <a:latin typeface="RedHatDisplay-Medium"/>
              <a:cs typeface="RedHatDisplay-Medium"/>
            </a:endParaRPr>
          </a:p>
          <a:p>
            <a:pPr marL="12700" algn="just">
              <a:lnSpc>
                <a:spcPct val="100000"/>
              </a:lnSpc>
              <a:spcBef>
                <a:spcPts val="1215"/>
              </a:spcBef>
            </a:pP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DO</a:t>
            </a:r>
            <a:r>
              <a:rPr sz="1100" b="1" spc="-2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NOT</a:t>
            </a:r>
            <a:r>
              <a:rPr sz="1100" b="1" spc="-1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until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manual.</a:t>
            </a:r>
            <a:endParaRPr sz="1100" dirty="0">
              <a:latin typeface="RedHatDisplay-Medium"/>
              <a:cs typeface="RedHatDisplay-Medium"/>
            </a:endParaRPr>
          </a:p>
          <a:p>
            <a:pPr marL="12700" marR="5080" algn="just">
              <a:lnSpc>
                <a:spcPct val="128800"/>
              </a:lnSpc>
              <a:spcBef>
                <a:spcPts val="835"/>
              </a:spcBef>
            </a:pP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Make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sure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thoroughly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and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understand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contents before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start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installation.</a:t>
            </a:r>
            <a:endParaRPr sz="1100" dirty="0">
              <a:latin typeface="RedHatDisplay-Medium"/>
              <a:cs typeface="RedHatDisplay-Medium"/>
            </a:endParaRPr>
          </a:p>
          <a:p>
            <a:pPr marL="12700" algn="just">
              <a:lnSpc>
                <a:spcPct val="100000"/>
              </a:lnSpc>
              <a:spcBef>
                <a:spcPts val="1220"/>
              </a:spcBef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interest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safety.</a:t>
            </a:r>
            <a:endParaRPr sz="1100" dirty="0">
              <a:latin typeface="RedHatDisplay-Medium"/>
              <a:cs typeface="RedHatDisplay-Medium"/>
            </a:endParaRPr>
          </a:p>
          <a:p>
            <a:pPr marL="12700" marR="5080" algn="just">
              <a:lnSpc>
                <a:spcPct val="128699"/>
              </a:lnSpc>
              <a:spcBef>
                <a:spcPts val="835"/>
              </a:spcBef>
            </a:pP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Warning</a:t>
            </a:r>
            <a:r>
              <a:rPr sz="1100" b="1" spc="-10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Danger</a:t>
            </a:r>
            <a:r>
              <a:rPr sz="1100" b="1" spc="-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of</a:t>
            </a:r>
            <a:r>
              <a:rPr sz="1100" b="1" spc="-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suffocation!</a:t>
            </a:r>
            <a:r>
              <a:rPr sz="1100" b="1" spc="10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material is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dange-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rous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children.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Never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let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play</a:t>
            </a:r>
            <a:r>
              <a:rPr sz="11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11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mate- rial.</a:t>
            </a:r>
            <a:endParaRPr sz="1100" dirty="0">
              <a:latin typeface="RedHatDisplay-Medium"/>
              <a:cs typeface="RedHatDisplay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094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3B78019B-E965-965A-C292-61E2CCFFB73F}"/>
              </a:ext>
            </a:extLst>
          </p:cNvPr>
          <p:cNvSpPr txBox="1"/>
          <p:nvPr userDrawn="1"/>
        </p:nvSpPr>
        <p:spPr>
          <a:xfrm>
            <a:off x="359994" y="975017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endParaRPr sz="1600">
              <a:latin typeface="Red Hat Display"/>
              <a:cs typeface="Red Hat Display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60CCFDD5-D425-8553-008A-9368849DC40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999" y="4338407"/>
            <a:ext cx="165100" cy="146050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C373B7C6-1FCC-2465-7A8D-11B8AED5B072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9999" y="4876520"/>
            <a:ext cx="165100" cy="146050"/>
          </a:xfrm>
          <a:prstGeom prst="rect">
            <a:avLst/>
          </a:prstGeom>
        </p:spPr>
      </p:pic>
      <p:sp>
        <p:nvSpPr>
          <p:cNvPr id="9" name="object 5">
            <a:extLst>
              <a:ext uri="{FF2B5EF4-FFF2-40B4-BE49-F238E27FC236}">
                <a16:creationId xmlns:a16="http://schemas.microsoft.com/office/drawing/2014/main" id="{F73FFA21-3FCB-569E-B677-E5458F3F990B}"/>
              </a:ext>
            </a:extLst>
          </p:cNvPr>
          <p:cNvSpPr txBox="1"/>
          <p:nvPr userDrawn="1"/>
        </p:nvSpPr>
        <p:spPr>
          <a:xfrm>
            <a:off x="347273" y="1336606"/>
            <a:ext cx="7078345" cy="426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Important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safety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instructions</a:t>
            </a:r>
            <a:endParaRPr sz="1600" dirty="0">
              <a:latin typeface="Red Hat Display"/>
              <a:cs typeface="Red Hat Display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2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Introduction</a:t>
            </a:r>
            <a:endParaRPr sz="1200" dirty="0">
              <a:latin typeface="Red Hat Display"/>
              <a:cs typeface="Red Hat Display"/>
            </a:endParaRPr>
          </a:p>
          <a:p>
            <a:pPr marL="12700" marR="5080">
              <a:lnSpc>
                <a:spcPct val="128699"/>
              </a:lnSpc>
              <a:spcBef>
                <a:spcPts val="170"/>
              </a:spcBef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user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intended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familiarize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installation,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maintenance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product.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65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install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device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safely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correctly,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user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begin.</a:t>
            </a:r>
            <a:endParaRPr sz="1100" dirty="0">
              <a:latin typeface="RedHatDisplay-Medium"/>
              <a:cs typeface="RedHatDisplay-Medium"/>
            </a:endParaRPr>
          </a:p>
          <a:p>
            <a:pPr marL="12700" marR="2103755">
              <a:lnSpc>
                <a:spcPct val="227900"/>
              </a:lnSpc>
              <a:spcBef>
                <a:spcPts val="150"/>
              </a:spcBef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following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carefully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accordingly.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keep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hand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over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when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transfer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product.</a:t>
            </a:r>
            <a:endParaRPr sz="1100" dirty="0">
              <a:latin typeface="RedHatDisplay-Medium"/>
              <a:cs typeface="RedHatDisplay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50" dirty="0">
              <a:latin typeface="RedHatDisplay-Medium"/>
              <a:cs typeface="RedHatDisplay-Medium"/>
            </a:endParaRPr>
          </a:p>
          <a:p>
            <a:pPr marL="12700" marR="5080">
              <a:lnSpc>
                <a:spcPct val="128699"/>
              </a:lnSpc>
            </a:pP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summary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include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every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detail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all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variations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considered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steps.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contact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us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when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further information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help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11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needed.</a:t>
            </a:r>
            <a:endParaRPr sz="1100" dirty="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1200" b="1" dirty="0">
                <a:solidFill>
                  <a:srgbClr val="231F20"/>
                </a:solidFill>
                <a:latin typeface="Red Hat Display"/>
                <a:cs typeface="Red Hat Display"/>
              </a:rPr>
              <a:t>Symbol</a:t>
            </a:r>
            <a:r>
              <a:rPr sz="1200" b="1" spc="-30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2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explanation</a:t>
            </a:r>
            <a:endParaRPr sz="1200" dirty="0">
              <a:latin typeface="Red Hat Display"/>
              <a:cs typeface="Red Hat Display"/>
            </a:endParaRPr>
          </a:p>
          <a:p>
            <a:pPr marL="12700" marR="5080" indent="213995">
              <a:lnSpc>
                <a:spcPct val="128699"/>
              </a:lnSpc>
              <a:spcBef>
                <a:spcPts val="1220"/>
              </a:spcBef>
            </a:pPr>
            <a:r>
              <a:rPr sz="1100" b="1" spc="-10" dirty="0">
                <a:solidFill>
                  <a:srgbClr val="EE312E"/>
                </a:solidFill>
                <a:latin typeface="Red Hat Display"/>
                <a:cs typeface="Red Hat Display"/>
              </a:rPr>
              <a:t>WARNING:</a:t>
            </a:r>
            <a:r>
              <a:rPr sz="1100" b="1" spc="-30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signal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symbol/word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refers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hazard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medium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degree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risk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which,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11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avoided,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may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result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death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serious</a:t>
            </a:r>
            <a:r>
              <a:rPr sz="11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injury.</a:t>
            </a:r>
            <a:endParaRPr sz="1100" dirty="0">
              <a:latin typeface="RedHatDisplay-Medium"/>
              <a:cs typeface="RedHatDisplay-Medium"/>
            </a:endParaRPr>
          </a:p>
          <a:p>
            <a:pPr marL="12700" marR="5080" indent="237490">
              <a:lnSpc>
                <a:spcPct val="128800"/>
              </a:lnSpc>
              <a:spcBef>
                <a:spcPts val="840"/>
              </a:spcBef>
            </a:pP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CAUTION!</a:t>
            </a:r>
            <a:r>
              <a:rPr sz="1100" b="1" spc="29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signal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symbol/word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refers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low-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risk</a:t>
            </a:r>
            <a:r>
              <a:rPr sz="11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hazard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which,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avoided,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result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minor</a:t>
            </a:r>
            <a:r>
              <a:rPr sz="11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or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moderate</a:t>
            </a:r>
            <a:r>
              <a:rPr sz="1100" spc="-5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injury.</a:t>
            </a:r>
            <a:endParaRPr sz="1100" dirty="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100" b="1" dirty="0">
                <a:solidFill>
                  <a:srgbClr val="EE312E"/>
                </a:solidFill>
                <a:latin typeface="Red Hat Display"/>
                <a:cs typeface="Red Hat Display"/>
              </a:rPr>
              <a:t>Note!</a:t>
            </a:r>
            <a:r>
              <a:rPr sz="1100" b="1" spc="175" dirty="0">
                <a:solidFill>
                  <a:srgbClr val="EE312E"/>
                </a:solidFill>
                <a:latin typeface="Red Hat Display"/>
                <a:cs typeface="Red Hat Display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signal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symbol/word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warns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11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possible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property</a:t>
            </a:r>
            <a:r>
              <a:rPr sz="11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damage.</a:t>
            </a:r>
            <a:endParaRPr sz="1100" dirty="0">
              <a:latin typeface="RedHatDisplay-Medium"/>
              <a:cs typeface="RedHatDisplay-Medium"/>
            </a:endParaRPr>
          </a:p>
        </p:txBody>
      </p:sp>
    </p:spTree>
    <p:extLst>
      <p:ext uri="{BB962C8B-B14F-4D97-AF65-F5344CB8AC3E}">
        <p14:creationId xmlns:p14="http://schemas.microsoft.com/office/powerpoint/2010/main" val="42636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5">
            <a:extLst>
              <a:ext uri="{FF2B5EF4-FFF2-40B4-BE49-F238E27FC236}">
                <a16:creationId xmlns:a16="http://schemas.microsoft.com/office/drawing/2014/main" id="{0C6555CD-0EF3-8D06-6C1E-6A20A3000F63}"/>
              </a:ext>
            </a:extLst>
          </p:cNvPr>
          <p:cNvGrpSpPr/>
          <p:nvPr userDrawn="1"/>
        </p:nvGrpSpPr>
        <p:grpSpPr>
          <a:xfrm>
            <a:off x="353649" y="2955302"/>
            <a:ext cx="3420110" cy="1113155"/>
            <a:chOff x="353649" y="2955302"/>
            <a:chExt cx="3420110" cy="1113155"/>
          </a:xfrm>
        </p:grpSpPr>
        <p:sp>
          <p:nvSpPr>
            <p:cNvPr id="8" name="object 6">
              <a:extLst>
                <a:ext uri="{FF2B5EF4-FFF2-40B4-BE49-F238E27FC236}">
                  <a16:creationId xmlns:a16="http://schemas.microsoft.com/office/drawing/2014/main" id="{B84C9E86-333E-9884-CCC3-BB3AB4D692E0}"/>
                </a:ext>
              </a:extLst>
            </p:cNvPr>
            <p:cNvSpPr/>
            <p:nvPr/>
          </p:nvSpPr>
          <p:spPr>
            <a:xfrm>
              <a:off x="359999" y="2961652"/>
              <a:ext cx="3407410" cy="1100455"/>
            </a:xfrm>
            <a:custGeom>
              <a:avLst/>
              <a:gdLst/>
              <a:ahLst/>
              <a:cxnLst/>
              <a:rect l="l" t="t" r="r" b="b"/>
              <a:pathLst>
                <a:path w="3407410" h="1100454">
                  <a:moveTo>
                    <a:pt x="108000" y="0"/>
                  </a:moveTo>
                  <a:lnTo>
                    <a:pt x="65960" y="8486"/>
                  </a:lnTo>
                  <a:lnTo>
                    <a:pt x="31630" y="31630"/>
                  </a:lnTo>
                  <a:lnTo>
                    <a:pt x="8486" y="65960"/>
                  </a:lnTo>
                  <a:lnTo>
                    <a:pt x="0" y="108000"/>
                  </a:lnTo>
                  <a:lnTo>
                    <a:pt x="0" y="992047"/>
                  </a:lnTo>
                  <a:lnTo>
                    <a:pt x="8486" y="1034088"/>
                  </a:lnTo>
                  <a:lnTo>
                    <a:pt x="31630" y="1068417"/>
                  </a:lnTo>
                  <a:lnTo>
                    <a:pt x="65960" y="1091562"/>
                  </a:lnTo>
                  <a:lnTo>
                    <a:pt x="108000" y="1100048"/>
                  </a:lnTo>
                  <a:lnTo>
                    <a:pt x="3299294" y="1100048"/>
                  </a:lnTo>
                  <a:lnTo>
                    <a:pt x="3341335" y="1091562"/>
                  </a:lnTo>
                  <a:lnTo>
                    <a:pt x="3375664" y="1068417"/>
                  </a:lnTo>
                  <a:lnTo>
                    <a:pt x="3398809" y="1034088"/>
                  </a:lnTo>
                  <a:lnTo>
                    <a:pt x="3407295" y="992047"/>
                  </a:lnTo>
                  <a:lnTo>
                    <a:pt x="3407295" y="108000"/>
                  </a:lnTo>
                  <a:lnTo>
                    <a:pt x="3398809" y="65960"/>
                  </a:lnTo>
                  <a:lnTo>
                    <a:pt x="3375664" y="31630"/>
                  </a:lnTo>
                  <a:lnTo>
                    <a:pt x="3341335" y="8486"/>
                  </a:lnTo>
                  <a:lnTo>
                    <a:pt x="3299294" y="0"/>
                  </a:lnTo>
                  <a:lnTo>
                    <a:pt x="108000" y="0"/>
                  </a:lnTo>
                  <a:close/>
                </a:path>
              </a:pathLst>
            </a:custGeom>
            <a:ln w="12699">
              <a:solidFill>
                <a:srgbClr val="A3A7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93F76EFD-563D-9A9D-FD2C-066A0DDE7D6E}"/>
                </a:ext>
              </a:extLst>
            </p:cNvPr>
            <p:cNvSpPr/>
            <p:nvPr/>
          </p:nvSpPr>
          <p:spPr>
            <a:xfrm>
              <a:off x="592785" y="3151682"/>
              <a:ext cx="648335" cy="720090"/>
            </a:xfrm>
            <a:custGeom>
              <a:avLst/>
              <a:gdLst/>
              <a:ahLst/>
              <a:cxnLst/>
              <a:rect l="l" t="t" r="r" b="b"/>
              <a:pathLst>
                <a:path w="648335" h="720089">
                  <a:moveTo>
                    <a:pt x="369824" y="140995"/>
                  </a:moveTo>
                  <a:lnTo>
                    <a:pt x="282803" y="140995"/>
                  </a:lnTo>
                  <a:lnTo>
                    <a:pt x="282803" y="170408"/>
                  </a:lnTo>
                  <a:lnTo>
                    <a:pt x="369824" y="170408"/>
                  </a:lnTo>
                  <a:lnTo>
                    <a:pt x="369824" y="140995"/>
                  </a:lnTo>
                  <a:close/>
                </a:path>
                <a:path w="648335" h="720089">
                  <a:moveTo>
                    <a:pt x="448538" y="544118"/>
                  </a:moveTo>
                  <a:lnTo>
                    <a:pt x="446913" y="536155"/>
                  </a:lnTo>
                  <a:lnTo>
                    <a:pt x="442506" y="529653"/>
                  </a:lnTo>
                  <a:lnTo>
                    <a:pt x="435952" y="525259"/>
                  </a:lnTo>
                  <a:lnTo>
                    <a:pt x="427939" y="523659"/>
                  </a:lnTo>
                  <a:lnTo>
                    <a:pt x="419912" y="525259"/>
                  </a:lnTo>
                  <a:lnTo>
                    <a:pt x="413372" y="529653"/>
                  </a:lnTo>
                  <a:lnTo>
                    <a:pt x="408952" y="536155"/>
                  </a:lnTo>
                  <a:lnTo>
                    <a:pt x="407339" y="544118"/>
                  </a:lnTo>
                  <a:lnTo>
                    <a:pt x="408952" y="552081"/>
                  </a:lnTo>
                  <a:lnTo>
                    <a:pt x="413372" y="558571"/>
                  </a:lnTo>
                  <a:lnTo>
                    <a:pt x="419912" y="562952"/>
                  </a:lnTo>
                  <a:lnTo>
                    <a:pt x="427939" y="564565"/>
                  </a:lnTo>
                  <a:lnTo>
                    <a:pt x="435952" y="562952"/>
                  </a:lnTo>
                  <a:lnTo>
                    <a:pt x="442506" y="558571"/>
                  </a:lnTo>
                  <a:lnTo>
                    <a:pt x="446913" y="552081"/>
                  </a:lnTo>
                  <a:lnTo>
                    <a:pt x="448538" y="544118"/>
                  </a:lnTo>
                  <a:close/>
                </a:path>
                <a:path w="648335" h="720089">
                  <a:moveTo>
                    <a:pt x="647458" y="7658"/>
                  </a:moveTo>
                  <a:lnTo>
                    <a:pt x="640207" y="0"/>
                  </a:lnTo>
                  <a:lnTo>
                    <a:pt x="483552" y="147815"/>
                  </a:lnTo>
                  <a:lnTo>
                    <a:pt x="489165" y="89001"/>
                  </a:lnTo>
                  <a:lnTo>
                    <a:pt x="489661" y="88290"/>
                  </a:lnTo>
                  <a:lnTo>
                    <a:pt x="489750" y="88138"/>
                  </a:lnTo>
                  <a:lnTo>
                    <a:pt x="490080" y="87528"/>
                  </a:lnTo>
                  <a:lnTo>
                    <a:pt x="490435" y="86741"/>
                  </a:lnTo>
                  <a:lnTo>
                    <a:pt x="491388" y="86741"/>
                  </a:lnTo>
                  <a:lnTo>
                    <a:pt x="499541" y="85102"/>
                  </a:lnTo>
                  <a:lnTo>
                    <a:pt x="506247" y="80581"/>
                  </a:lnTo>
                  <a:lnTo>
                    <a:pt x="510197" y="74726"/>
                  </a:lnTo>
                  <a:lnTo>
                    <a:pt x="510768" y="73888"/>
                  </a:lnTo>
                  <a:lnTo>
                    <a:pt x="512419" y="65684"/>
                  </a:lnTo>
                  <a:lnTo>
                    <a:pt x="510768" y="57480"/>
                  </a:lnTo>
                  <a:lnTo>
                    <a:pt x="506247" y="50787"/>
                  </a:lnTo>
                  <a:lnTo>
                    <a:pt x="499541" y="46278"/>
                  </a:lnTo>
                  <a:lnTo>
                    <a:pt x="495554" y="45466"/>
                  </a:lnTo>
                  <a:lnTo>
                    <a:pt x="491324" y="44615"/>
                  </a:lnTo>
                  <a:lnTo>
                    <a:pt x="489267" y="44615"/>
                  </a:lnTo>
                  <a:lnTo>
                    <a:pt x="487260" y="44919"/>
                  </a:lnTo>
                  <a:lnTo>
                    <a:pt x="485381" y="45466"/>
                  </a:lnTo>
                  <a:lnTo>
                    <a:pt x="483692" y="44018"/>
                  </a:lnTo>
                  <a:lnTo>
                    <a:pt x="483692" y="85331"/>
                  </a:lnTo>
                  <a:lnTo>
                    <a:pt x="482473" y="87020"/>
                  </a:lnTo>
                  <a:lnTo>
                    <a:pt x="482003" y="87287"/>
                  </a:lnTo>
                  <a:lnTo>
                    <a:pt x="482003" y="94716"/>
                  </a:lnTo>
                  <a:lnTo>
                    <a:pt x="476275" y="154673"/>
                  </a:lnTo>
                  <a:lnTo>
                    <a:pt x="474751" y="156121"/>
                  </a:lnTo>
                  <a:lnTo>
                    <a:pt x="474751" y="170611"/>
                  </a:lnTo>
                  <a:lnTo>
                    <a:pt x="451129" y="417931"/>
                  </a:lnTo>
                  <a:lnTo>
                    <a:pt x="449872" y="416750"/>
                  </a:lnTo>
                  <a:lnTo>
                    <a:pt x="449872" y="431228"/>
                  </a:lnTo>
                  <a:lnTo>
                    <a:pt x="442734" y="505929"/>
                  </a:lnTo>
                  <a:lnTo>
                    <a:pt x="438137" y="504177"/>
                  </a:lnTo>
                  <a:lnTo>
                    <a:pt x="433146" y="503199"/>
                  </a:lnTo>
                  <a:lnTo>
                    <a:pt x="427926" y="503199"/>
                  </a:lnTo>
                  <a:lnTo>
                    <a:pt x="411899" y="506412"/>
                  </a:lnTo>
                  <a:lnTo>
                    <a:pt x="398805" y="515175"/>
                  </a:lnTo>
                  <a:lnTo>
                    <a:pt x="389966" y="528180"/>
                  </a:lnTo>
                  <a:lnTo>
                    <a:pt x="386727" y="544106"/>
                  </a:lnTo>
                  <a:lnTo>
                    <a:pt x="386803" y="547839"/>
                  </a:lnTo>
                  <a:lnTo>
                    <a:pt x="387083" y="550189"/>
                  </a:lnTo>
                  <a:lnTo>
                    <a:pt x="387731" y="553085"/>
                  </a:lnTo>
                  <a:lnTo>
                    <a:pt x="230365" y="553085"/>
                  </a:lnTo>
                  <a:lnTo>
                    <a:pt x="200266" y="435838"/>
                  </a:lnTo>
                  <a:lnTo>
                    <a:pt x="199694" y="430123"/>
                  </a:lnTo>
                  <a:lnTo>
                    <a:pt x="213753" y="416864"/>
                  </a:lnTo>
                  <a:lnTo>
                    <a:pt x="324192" y="312661"/>
                  </a:lnTo>
                  <a:lnTo>
                    <a:pt x="449872" y="431228"/>
                  </a:lnTo>
                  <a:lnTo>
                    <a:pt x="449872" y="416750"/>
                  </a:lnTo>
                  <a:lnTo>
                    <a:pt x="339572" y="312661"/>
                  </a:lnTo>
                  <a:lnTo>
                    <a:pt x="331876" y="305409"/>
                  </a:lnTo>
                  <a:lnTo>
                    <a:pt x="339572" y="298157"/>
                  </a:lnTo>
                  <a:lnTo>
                    <a:pt x="474751" y="170611"/>
                  </a:lnTo>
                  <a:lnTo>
                    <a:pt x="474751" y="156121"/>
                  </a:lnTo>
                  <a:lnTo>
                    <a:pt x="324192" y="298157"/>
                  </a:lnTo>
                  <a:lnTo>
                    <a:pt x="316522" y="290931"/>
                  </a:lnTo>
                  <a:lnTo>
                    <a:pt x="316522" y="305409"/>
                  </a:lnTo>
                  <a:lnTo>
                    <a:pt x="198386" y="416864"/>
                  </a:lnTo>
                  <a:lnTo>
                    <a:pt x="173977" y="170916"/>
                  </a:lnTo>
                  <a:lnTo>
                    <a:pt x="316522" y="305409"/>
                  </a:lnTo>
                  <a:lnTo>
                    <a:pt x="316522" y="290931"/>
                  </a:lnTo>
                  <a:lnTo>
                    <a:pt x="189344" y="170916"/>
                  </a:lnTo>
                  <a:lnTo>
                    <a:pt x="172389" y="154927"/>
                  </a:lnTo>
                  <a:lnTo>
                    <a:pt x="171704" y="148031"/>
                  </a:lnTo>
                  <a:lnTo>
                    <a:pt x="166408" y="94716"/>
                  </a:lnTo>
                  <a:lnTo>
                    <a:pt x="482003" y="94716"/>
                  </a:lnTo>
                  <a:lnTo>
                    <a:pt x="482003" y="87287"/>
                  </a:lnTo>
                  <a:lnTo>
                    <a:pt x="480491" y="88138"/>
                  </a:lnTo>
                  <a:lnTo>
                    <a:pt x="145161" y="88138"/>
                  </a:lnTo>
                  <a:lnTo>
                    <a:pt x="142151" y="85128"/>
                  </a:lnTo>
                  <a:lnTo>
                    <a:pt x="142151" y="77736"/>
                  </a:lnTo>
                  <a:lnTo>
                    <a:pt x="145161" y="74726"/>
                  </a:lnTo>
                  <a:lnTo>
                    <a:pt x="472274" y="74726"/>
                  </a:lnTo>
                  <a:lnTo>
                    <a:pt x="474573" y="79565"/>
                  </a:lnTo>
                  <a:lnTo>
                    <a:pt x="478663" y="83375"/>
                  </a:lnTo>
                  <a:lnTo>
                    <a:pt x="483692" y="85331"/>
                  </a:lnTo>
                  <a:lnTo>
                    <a:pt x="483692" y="44018"/>
                  </a:lnTo>
                  <a:lnTo>
                    <a:pt x="481863" y="42430"/>
                  </a:lnTo>
                  <a:lnTo>
                    <a:pt x="478777" y="40894"/>
                  </a:lnTo>
                  <a:lnTo>
                    <a:pt x="478777" y="48755"/>
                  </a:lnTo>
                  <a:lnTo>
                    <a:pt x="473595" y="52590"/>
                  </a:lnTo>
                  <a:lnTo>
                    <a:pt x="470230" y="58750"/>
                  </a:lnTo>
                  <a:lnTo>
                    <a:pt x="470281" y="67144"/>
                  </a:lnTo>
                  <a:lnTo>
                    <a:pt x="470382" y="68135"/>
                  </a:lnTo>
                  <a:lnTo>
                    <a:pt x="221475" y="68135"/>
                  </a:lnTo>
                  <a:lnTo>
                    <a:pt x="221475" y="43599"/>
                  </a:lnTo>
                  <a:lnTo>
                    <a:pt x="221475" y="40043"/>
                  </a:lnTo>
                  <a:lnTo>
                    <a:pt x="236131" y="38303"/>
                  </a:lnTo>
                  <a:lnTo>
                    <a:pt x="250748" y="36817"/>
                  </a:lnTo>
                  <a:lnTo>
                    <a:pt x="265328" y="35572"/>
                  </a:lnTo>
                  <a:lnTo>
                    <a:pt x="279857" y="34582"/>
                  </a:lnTo>
                  <a:lnTo>
                    <a:pt x="279857" y="47358"/>
                  </a:lnTo>
                  <a:lnTo>
                    <a:pt x="372745" y="47358"/>
                  </a:lnTo>
                  <a:lnTo>
                    <a:pt x="372745" y="34582"/>
                  </a:lnTo>
                  <a:lnTo>
                    <a:pt x="372745" y="34239"/>
                  </a:lnTo>
                  <a:lnTo>
                    <a:pt x="397713" y="35966"/>
                  </a:lnTo>
                  <a:lnTo>
                    <a:pt x="447103" y="41770"/>
                  </a:lnTo>
                  <a:lnTo>
                    <a:pt x="478777" y="48755"/>
                  </a:lnTo>
                  <a:lnTo>
                    <a:pt x="478777" y="40894"/>
                  </a:lnTo>
                  <a:lnTo>
                    <a:pt x="477532" y="40271"/>
                  </a:lnTo>
                  <a:lnTo>
                    <a:pt x="472681" y="39382"/>
                  </a:lnTo>
                  <a:lnTo>
                    <a:pt x="447992" y="35255"/>
                  </a:lnTo>
                  <a:lnTo>
                    <a:pt x="440397" y="34239"/>
                  </a:lnTo>
                  <a:lnTo>
                    <a:pt x="434136" y="33401"/>
                  </a:lnTo>
                  <a:lnTo>
                    <a:pt x="423100" y="31927"/>
                  </a:lnTo>
                  <a:lnTo>
                    <a:pt x="398018" y="29387"/>
                  </a:lnTo>
                  <a:lnTo>
                    <a:pt x="372745" y="27647"/>
                  </a:lnTo>
                  <a:lnTo>
                    <a:pt x="372745" y="12090"/>
                  </a:lnTo>
                  <a:lnTo>
                    <a:pt x="279857" y="12090"/>
                  </a:lnTo>
                  <a:lnTo>
                    <a:pt x="279857" y="27990"/>
                  </a:lnTo>
                  <a:lnTo>
                    <a:pt x="265328" y="28968"/>
                  </a:lnTo>
                  <a:lnTo>
                    <a:pt x="250748" y="30200"/>
                  </a:lnTo>
                  <a:lnTo>
                    <a:pt x="236131" y="31673"/>
                  </a:lnTo>
                  <a:lnTo>
                    <a:pt x="221475" y="33401"/>
                  </a:lnTo>
                  <a:lnTo>
                    <a:pt x="221475" y="21285"/>
                  </a:lnTo>
                  <a:lnTo>
                    <a:pt x="215874" y="15684"/>
                  </a:lnTo>
                  <a:lnTo>
                    <a:pt x="202031" y="15684"/>
                  </a:lnTo>
                  <a:lnTo>
                    <a:pt x="196430" y="21285"/>
                  </a:lnTo>
                  <a:lnTo>
                    <a:pt x="196430" y="36931"/>
                  </a:lnTo>
                  <a:lnTo>
                    <a:pt x="196430" y="43599"/>
                  </a:lnTo>
                  <a:lnTo>
                    <a:pt x="196430" y="68135"/>
                  </a:lnTo>
                  <a:lnTo>
                    <a:pt x="165557" y="68135"/>
                  </a:lnTo>
                  <a:lnTo>
                    <a:pt x="164566" y="67144"/>
                  </a:lnTo>
                  <a:lnTo>
                    <a:pt x="164617" y="65684"/>
                  </a:lnTo>
                  <a:lnTo>
                    <a:pt x="196430" y="43599"/>
                  </a:lnTo>
                  <a:lnTo>
                    <a:pt x="196430" y="36931"/>
                  </a:lnTo>
                  <a:lnTo>
                    <a:pt x="159651" y="56629"/>
                  </a:lnTo>
                  <a:lnTo>
                    <a:pt x="158026" y="65684"/>
                  </a:lnTo>
                  <a:lnTo>
                    <a:pt x="158076" y="67437"/>
                  </a:lnTo>
                  <a:lnTo>
                    <a:pt x="158267" y="68135"/>
                  </a:lnTo>
                  <a:lnTo>
                    <a:pt x="141528" y="68135"/>
                  </a:lnTo>
                  <a:lnTo>
                    <a:pt x="135559" y="74104"/>
                  </a:lnTo>
                  <a:lnTo>
                    <a:pt x="135559" y="88760"/>
                  </a:lnTo>
                  <a:lnTo>
                    <a:pt x="141528" y="94716"/>
                  </a:lnTo>
                  <a:lnTo>
                    <a:pt x="159791" y="94716"/>
                  </a:lnTo>
                  <a:lnTo>
                    <a:pt x="165074" y="148031"/>
                  </a:lnTo>
                  <a:lnTo>
                    <a:pt x="8178" y="0"/>
                  </a:lnTo>
                  <a:lnTo>
                    <a:pt x="939" y="7658"/>
                  </a:lnTo>
                  <a:lnTo>
                    <a:pt x="166662" y="164020"/>
                  </a:lnTo>
                  <a:lnTo>
                    <a:pt x="192328" y="422579"/>
                  </a:lnTo>
                  <a:lnTo>
                    <a:pt x="939" y="603161"/>
                  </a:lnTo>
                  <a:lnTo>
                    <a:pt x="8178" y="610819"/>
                  </a:lnTo>
                  <a:lnTo>
                    <a:pt x="193636" y="435838"/>
                  </a:lnTo>
                  <a:lnTo>
                    <a:pt x="203517" y="535381"/>
                  </a:lnTo>
                  <a:lnTo>
                    <a:pt x="206349" y="545020"/>
                  </a:lnTo>
                  <a:lnTo>
                    <a:pt x="212242" y="552716"/>
                  </a:lnTo>
                  <a:lnTo>
                    <a:pt x="220497" y="557822"/>
                  </a:lnTo>
                  <a:lnTo>
                    <a:pt x="230365" y="559663"/>
                  </a:lnTo>
                  <a:lnTo>
                    <a:pt x="235280" y="559663"/>
                  </a:lnTo>
                  <a:lnTo>
                    <a:pt x="235280" y="585012"/>
                  </a:lnTo>
                  <a:lnTo>
                    <a:pt x="255397" y="585012"/>
                  </a:lnTo>
                  <a:lnTo>
                    <a:pt x="255397" y="559663"/>
                  </a:lnTo>
                  <a:lnTo>
                    <a:pt x="389826" y="559663"/>
                  </a:lnTo>
                  <a:lnTo>
                    <a:pt x="395960" y="569899"/>
                  </a:lnTo>
                  <a:lnTo>
                    <a:pt x="404749" y="577926"/>
                  </a:lnTo>
                  <a:lnTo>
                    <a:pt x="415594" y="583145"/>
                  </a:lnTo>
                  <a:lnTo>
                    <a:pt x="427926" y="585012"/>
                  </a:lnTo>
                  <a:lnTo>
                    <a:pt x="443966" y="581799"/>
                  </a:lnTo>
                  <a:lnTo>
                    <a:pt x="457073" y="573036"/>
                  </a:lnTo>
                  <a:lnTo>
                    <a:pt x="460133" y="568515"/>
                  </a:lnTo>
                  <a:lnTo>
                    <a:pt x="465899" y="560031"/>
                  </a:lnTo>
                  <a:lnTo>
                    <a:pt x="469138" y="544106"/>
                  </a:lnTo>
                  <a:lnTo>
                    <a:pt x="467702" y="533336"/>
                  </a:lnTo>
                  <a:lnTo>
                    <a:pt x="463613" y="523633"/>
                  </a:lnTo>
                  <a:lnTo>
                    <a:pt x="460590" y="519709"/>
                  </a:lnTo>
                  <a:lnTo>
                    <a:pt x="457276" y="515391"/>
                  </a:lnTo>
                  <a:lnTo>
                    <a:pt x="452488" y="511670"/>
                  </a:lnTo>
                  <a:lnTo>
                    <a:pt x="452488" y="544106"/>
                  </a:lnTo>
                  <a:lnTo>
                    <a:pt x="450557" y="553605"/>
                  </a:lnTo>
                  <a:lnTo>
                    <a:pt x="445300" y="561365"/>
                  </a:lnTo>
                  <a:lnTo>
                    <a:pt x="437489" y="566597"/>
                  </a:lnTo>
                  <a:lnTo>
                    <a:pt x="427926" y="568515"/>
                  </a:lnTo>
                  <a:lnTo>
                    <a:pt x="418388" y="566597"/>
                  </a:lnTo>
                  <a:lnTo>
                    <a:pt x="410578" y="561365"/>
                  </a:lnTo>
                  <a:lnTo>
                    <a:pt x="405320" y="553605"/>
                  </a:lnTo>
                  <a:lnTo>
                    <a:pt x="405206" y="553085"/>
                  </a:lnTo>
                  <a:lnTo>
                    <a:pt x="403377" y="544106"/>
                  </a:lnTo>
                  <a:lnTo>
                    <a:pt x="405320" y="534619"/>
                  </a:lnTo>
                  <a:lnTo>
                    <a:pt x="410578" y="526859"/>
                  </a:lnTo>
                  <a:lnTo>
                    <a:pt x="418388" y="521627"/>
                  </a:lnTo>
                  <a:lnTo>
                    <a:pt x="427926" y="519709"/>
                  </a:lnTo>
                  <a:lnTo>
                    <a:pt x="437489" y="521627"/>
                  </a:lnTo>
                  <a:lnTo>
                    <a:pt x="445300" y="526859"/>
                  </a:lnTo>
                  <a:lnTo>
                    <a:pt x="450557" y="534619"/>
                  </a:lnTo>
                  <a:lnTo>
                    <a:pt x="452488" y="544106"/>
                  </a:lnTo>
                  <a:lnTo>
                    <a:pt x="452488" y="511670"/>
                  </a:lnTo>
                  <a:lnTo>
                    <a:pt x="449059" y="508990"/>
                  </a:lnTo>
                  <a:lnTo>
                    <a:pt x="449351" y="505929"/>
                  </a:lnTo>
                  <a:lnTo>
                    <a:pt x="455942" y="436956"/>
                  </a:lnTo>
                  <a:lnTo>
                    <a:pt x="640207" y="610819"/>
                  </a:lnTo>
                  <a:lnTo>
                    <a:pt x="647458" y="603161"/>
                  </a:lnTo>
                  <a:lnTo>
                    <a:pt x="471309" y="436956"/>
                  </a:lnTo>
                  <a:lnTo>
                    <a:pt x="457212" y="423659"/>
                  </a:lnTo>
                  <a:lnTo>
                    <a:pt x="457758" y="417931"/>
                  </a:lnTo>
                  <a:lnTo>
                    <a:pt x="481380" y="170611"/>
                  </a:lnTo>
                  <a:lnTo>
                    <a:pt x="482028" y="163741"/>
                  </a:lnTo>
                  <a:lnTo>
                    <a:pt x="498906" y="147815"/>
                  </a:lnTo>
                  <a:lnTo>
                    <a:pt x="647458" y="7658"/>
                  </a:lnTo>
                  <a:close/>
                </a:path>
                <a:path w="648335" h="720089">
                  <a:moveTo>
                    <a:pt x="648004" y="688835"/>
                  </a:moveTo>
                  <a:lnTo>
                    <a:pt x="0" y="688835"/>
                  </a:lnTo>
                  <a:lnTo>
                    <a:pt x="0" y="719988"/>
                  </a:lnTo>
                  <a:lnTo>
                    <a:pt x="648004" y="719988"/>
                  </a:lnTo>
                  <a:lnTo>
                    <a:pt x="648004" y="688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C9647ACD-422A-4301-4FAF-733D30CA54F0}"/>
              </a:ext>
            </a:extLst>
          </p:cNvPr>
          <p:cNvGrpSpPr/>
          <p:nvPr userDrawn="1"/>
        </p:nvGrpSpPr>
        <p:grpSpPr>
          <a:xfrm>
            <a:off x="556780" y="1697854"/>
            <a:ext cx="646430" cy="646430"/>
            <a:chOff x="556780" y="1697854"/>
            <a:chExt cx="646430" cy="646430"/>
          </a:xfrm>
        </p:grpSpPr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4ACD603A-BCA1-F82E-130D-484FDE3FFCFE}"/>
                </a:ext>
              </a:extLst>
            </p:cNvPr>
            <p:cNvSpPr/>
            <p:nvPr/>
          </p:nvSpPr>
          <p:spPr>
            <a:xfrm>
              <a:off x="556780" y="1697854"/>
              <a:ext cx="646430" cy="646430"/>
            </a:xfrm>
            <a:custGeom>
              <a:avLst/>
              <a:gdLst/>
              <a:ahLst/>
              <a:cxnLst/>
              <a:rect l="l" t="t" r="r" b="b"/>
              <a:pathLst>
                <a:path w="646430" h="646430">
                  <a:moveTo>
                    <a:pt x="323126" y="0"/>
                  </a:moveTo>
                  <a:lnTo>
                    <a:pt x="275376" y="3503"/>
                  </a:lnTo>
                  <a:lnTo>
                    <a:pt x="229801" y="13680"/>
                  </a:lnTo>
                  <a:lnTo>
                    <a:pt x="186903" y="30031"/>
                  </a:lnTo>
                  <a:lnTo>
                    <a:pt x="147179" y="52056"/>
                  </a:lnTo>
                  <a:lnTo>
                    <a:pt x="111130" y="79255"/>
                  </a:lnTo>
                  <a:lnTo>
                    <a:pt x="79256" y="111128"/>
                  </a:lnTo>
                  <a:lnTo>
                    <a:pt x="52056" y="147176"/>
                  </a:lnTo>
                  <a:lnTo>
                    <a:pt x="30031" y="186898"/>
                  </a:lnTo>
                  <a:lnTo>
                    <a:pt x="13680" y="229795"/>
                  </a:lnTo>
                  <a:lnTo>
                    <a:pt x="3503" y="275366"/>
                  </a:lnTo>
                  <a:lnTo>
                    <a:pt x="0" y="323113"/>
                  </a:lnTo>
                  <a:lnTo>
                    <a:pt x="3503" y="370862"/>
                  </a:lnTo>
                  <a:lnTo>
                    <a:pt x="13680" y="416436"/>
                  </a:lnTo>
                  <a:lnTo>
                    <a:pt x="30031" y="459334"/>
                  </a:lnTo>
                  <a:lnTo>
                    <a:pt x="52056" y="499056"/>
                  </a:lnTo>
                  <a:lnTo>
                    <a:pt x="79256" y="535103"/>
                  </a:lnTo>
                  <a:lnTo>
                    <a:pt x="111130" y="566975"/>
                  </a:lnTo>
                  <a:lnTo>
                    <a:pt x="147179" y="594173"/>
                  </a:lnTo>
                  <a:lnTo>
                    <a:pt x="186903" y="616197"/>
                  </a:lnTo>
                  <a:lnTo>
                    <a:pt x="229801" y="632547"/>
                  </a:lnTo>
                  <a:lnTo>
                    <a:pt x="275376" y="642723"/>
                  </a:lnTo>
                  <a:lnTo>
                    <a:pt x="323126" y="646226"/>
                  </a:lnTo>
                  <a:lnTo>
                    <a:pt x="370872" y="642723"/>
                  </a:lnTo>
                  <a:lnTo>
                    <a:pt x="416444" y="632547"/>
                  </a:lnTo>
                  <a:lnTo>
                    <a:pt x="459341" y="616197"/>
                  </a:lnTo>
                  <a:lnTo>
                    <a:pt x="499063" y="594173"/>
                  </a:lnTo>
                  <a:lnTo>
                    <a:pt x="535111" y="566975"/>
                  </a:lnTo>
                  <a:lnTo>
                    <a:pt x="566984" y="535103"/>
                  </a:lnTo>
                  <a:lnTo>
                    <a:pt x="594183" y="499056"/>
                  </a:lnTo>
                  <a:lnTo>
                    <a:pt x="616208" y="459334"/>
                  </a:lnTo>
                  <a:lnTo>
                    <a:pt x="632558" y="416436"/>
                  </a:lnTo>
                  <a:lnTo>
                    <a:pt x="642736" y="370862"/>
                  </a:lnTo>
                  <a:lnTo>
                    <a:pt x="646239" y="323113"/>
                  </a:lnTo>
                  <a:lnTo>
                    <a:pt x="642736" y="275366"/>
                  </a:lnTo>
                  <a:lnTo>
                    <a:pt x="632558" y="229795"/>
                  </a:lnTo>
                  <a:lnTo>
                    <a:pt x="616208" y="186898"/>
                  </a:lnTo>
                  <a:lnTo>
                    <a:pt x="594183" y="147176"/>
                  </a:lnTo>
                  <a:lnTo>
                    <a:pt x="566984" y="111128"/>
                  </a:lnTo>
                  <a:lnTo>
                    <a:pt x="535111" y="79255"/>
                  </a:lnTo>
                  <a:lnTo>
                    <a:pt x="499063" y="52056"/>
                  </a:lnTo>
                  <a:lnTo>
                    <a:pt x="459341" y="30031"/>
                  </a:lnTo>
                  <a:lnTo>
                    <a:pt x="416444" y="13680"/>
                  </a:lnTo>
                  <a:lnTo>
                    <a:pt x="370872" y="3503"/>
                  </a:lnTo>
                  <a:lnTo>
                    <a:pt x="323126" y="0"/>
                  </a:lnTo>
                  <a:close/>
                </a:path>
              </a:pathLst>
            </a:custGeom>
            <a:solidFill>
              <a:srgbClr val="2455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57E193B8-B041-F8B3-3609-05DCEC366EC2}"/>
                </a:ext>
              </a:extLst>
            </p:cNvPr>
            <p:cNvSpPr/>
            <p:nvPr/>
          </p:nvSpPr>
          <p:spPr>
            <a:xfrm>
              <a:off x="595757" y="1736826"/>
              <a:ext cx="568325" cy="568325"/>
            </a:xfrm>
            <a:custGeom>
              <a:avLst/>
              <a:gdLst/>
              <a:ahLst/>
              <a:cxnLst/>
              <a:rect l="l" t="t" r="r" b="b"/>
              <a:pathLst>
                <a:path w="568325" h="568325">
                  <a:moveTo>
                    <a:pt x="277736" y="141503"/>
                  </a:moveTo>
                  <a:lnTo>
                    <a:pt x="275513" y="133388"/>
                  </a:lnTo>
                  <a:lnTo>
                    <a:pt x="271056" y="130492"/>
                  </a:lnTo>
                  <a:lnTo>
                    <a:pt x="267068" y="131851"/>
                  </a:lnTo>
                  <a:lnTo>
                    <a:pt x="243471" y="151460"/>
                  </a:lnTo>
                  <a:lnTo>
                    <a:pt x="245960" y="156591"/>
                  </a:lnTo>
                  <a:lnTo>
                    <a:pt x="250990" y="158978"/>
                  </a:lnTo>
                  <a:lnTo>
                    <a:pt x="256451" y="156591"/>
                  </a:lnTo>
                  <a:lnTo>
                    <a:pt x="260604" y="152133"/>
                  </a:lnTo>
                  <a:lnTo>
                    <a:pt x="265430" y="148729"/>
                  </a:lnTo>
                  <a:lnTo>
                    <a:pt x="275158" y="145402"/>
                  </a:lnTo>
                  <a:lnTo>
                    <a:pt x="277736" y="141503"/>
                  </a:lnTo>
                  <a:close/>
                </a:path>
                <a:path w="568325" h="568325">
                  <a:moveTo>
                    <a:pt x="344271" y="443445"/>
                  </a:moveTo>
                  <a:lnTo>
                    <a:pt x="344144" y="443445"/>
                  </a:lnTo>
                  <a:lnTo>
                    <a:pt x="343712" y="443522"/>
                  </a:lnTo>
                  <a:lnTo>
                    <a:pt x="344195" y="443471"/>
                  </a:lnTo>
                  <a:close/>
                </a:path>
                <a:path w="568325" h="568325">
                  <a:moveTo>
                    <a:pt x="355003" y="327494"/>
                  </a:moveTo>
                  <a:lnTo>
                    <a:pt x="347865" y="319760"/>
                  </a:lnTo>
                  <a:lnTo>
                    <a:pt x="344563" y="320776"/>
                  </a:lnTo>
                  <a:lnTo>
                    <a:pt x="344563" y="336943"/>
                  </a:lnTo>
                  <a:lnTo>
                    <a:pt x="344106" y="337464"/>
                  </a:lnTo>
                  <a:lnTo>
                    <a:pt x="342861" y="337464"/>
                  </a:lnTo>
                  <a:lnTo>
                    <a:pt x="344563" y="336943"/>
                  </a:lnTo>
                  <a:lnTo>
                    <a:pt x="344563" y="320776"/>
                  </a:lnTo>
                  <a:lnTo>
                    <a:pt x="282168" y="339877"/>
                  </a:lnTo>
                  <a:lnTo>
                    <a:pt x="277952" y="338531"/>
                  </a:lnTo>
                  <a:lnTo>
                    <a:pt x="223837" y="321233"/>
                  </a:lnTo>
                  <a:lnTo>
                    <a:pt x="219278" y="322262"/>
                  </a:lnTo>
                  <a:lnTo>
                    <a:pt x="211734" y="328701"/>
                  </a:lnTo>
                  <a:lnTo>
                    <a:pt x="211759" y="389953"/>
                  </a:lnTo>
                  <a:lnTo>
                    <a:pt x="227215" y="389953"/>
                  </a:lnTo>
                  <a:lnTo>
                    <a:pt x="227215" y="338531"/>
                  </a:lnTo>
                  <a:lnTo>
                    <a:pt x="282638" y="356247"/>
                  </a:lnTo>
                  <a:lnTo>
                    <a:pt x="285356" y="355066"/>
                  </a:lnTo>
                  <a:lnTo>
                    <a:pt x="334949" y="339877"/>
                  </a:lnTo>
                  <a:lnTo>
                    <a:pt x="339547" y="338467"/>
                  </a:lnTo>
                  <a:lnTo>
                    <a:pt x="339547" y="389953"/>
                  </a:lnTo>
                  <a:lnTo>
                    <a:pt x="355003" y="389953"/>
                  </a:lnTo>
                  <a:lnTo>
                    <a:pt x="355003" y="338467"/>
                  </a:lnTo>
                  <a:lnTo>
                    <a:pt x="355003" y="337464"/>
                  </a:lnTo>
                  <a:lnTo>
                    <a:pt x="355003" y="336943"/>
                  </a:lnTo>
                  <a:lnTo>
                    <a:pt x="355003" y="327494"/>
                  </a:lnTo>
                  <a:close/>
                </a:path>
                <a:path w="568325" h="568325">
                  <a:moveTo>
                    <a:pt x="355003" y="179120"/>
                  </a:moveTo>
                  <a:lnTo>
                    <a:pt x="351256" y="156527"/>
                  </a:lnTo>
                  <a:lnTo>
                    <a:pt x="341007" y="136588"/>
                  </a:lnTo>
                  <a:lnTo>
                    <a:pt x="339547" y="135115"/>
                  </a:lnTo>
                  <a:lnTo>
                    <a:pt x="339547" y="179146"/>
                  </a:lnTo>
                  <a:lnTo>
                    <a:pt x="335965" y="198856"/>
                  </a:lnTo>
                  <a:lnTo>
                    <a:pt x="326199" y="215696"/>
                  </a:lnTo>
                  <a:lnTo>
                    <a:pt x="311353" y="228384"/>
                  </a:lnTo>
                  <a:lnTo>
                    <a:pt x="292493" y="235623"/>
                  </a:lnTo>
                  <a:lnTo>
                    <a:pt x="282651" y="236588"/>
                  </a:lnTo>
                  <a:lnTo>
                    <a:pt x="272630" y="235712"/>
                  </a:lnTo>
                  <a:lnTo>
                    <a:pt x="238709" y="216598"/>
                  </a:lnTo>
                  <a:lnTo>
                    <a:pt x="224777" y="179959"/>
                  </a:lnTo>
                  <a:lnTo>
                    <a:pt x="225577" y="169799"/>
                  </a:lnTo>
                  <a:lnTo>
                    <a:pt x="244475" y="135940"/>
                  </a:lnTo>
                  <a:lnTo>
                    <a:pt x="290715" y="122542"/>
                  </a:lnTo>
                  <a:lnTo>
                    <a:pt x="309410" y="128841"/>
                  </a:lnTo>
                  <a:lnTo>
                    <a:pt x="338416" y="165354"/>
                  </a:lnTo>
                  <a:lnTo>
                    <a:pt x="339547" y="179146"/>
                  </a:lnTo>
                  <a:lnTo>
                    <a:pt x="339547" y="135115"/>
                  </a:lnTo>
                  <a:lnTo>
                    <a:pt x="304965" y="109969"/>
                  </a:lnTo>
                  <a:lnTo>
                    <a:pt x="282181" y="106299"/>
                  </a:lnTo>
                  <a:lnTo>
                    <a:pt x="270598" y="107251"/>
                  </a:lnTo>
                  <a:lnTo>
                    <a:pt x="230644" y="127876"/>
                  </a:lnTo>
                  <a:lnTo>
                    <a:pt x="209435" y="179146"/>
                  </a:lnTo>
                  <a:lnTo>
                    <a:pt x="212928" y="201485"/>
                  </a:lnTo>
                  <a:lnTo>
                    <a:pt x="223151" y="221767"/>
                  </a:lnTo>
                  <a:lnTo>
                    <a:pt x="239547" y="237998"/>
                  </a:lnTo>
                  <a:lnTo>
                    <a:pt x="259778" y="248246"/>
                  </a:lnTo>
                  <a:lnTo>
                    <a:pt x="282143" y="251891"/>
                  </a:lnTo>
                  <a:lnTo>
                    <a:pt x="304965" y="248323"/>
                  </a:lnTo>
                  <a:lnTo>
                    <a:pt x="325259" y="237782"/>
                  </a:lnTo>
                  <a:lnTo>
                    <a:pt x="326440" y="236588"/>
                  </a:lnTo>
                  <a:lnTo>
                    <a:pt x="341020" y="221742"/>
                  </a:lnTo>
                  <a:lnTo>
                    <a:pt x="351269" y="201701"/>
                  </a:lnTo>
                  <a:lnTo>
                    <a:pt x="355003" y="179120"/>
                  </a:lnTo>
                  <a:close/>
                </a:path>
                <a:path w="568325" h="568325">
                  <a:moveTo>
                    <a:pt x="355257" y="434009"/>
                  </a:moveTo>
                  <a:lnTo>
                    <a:pt x="355003" y="430301"/>
                  </a:lnTo>
                  <a:lnTo>
                    <a:pt x="355003" y="416356"/>
                  </a:lnTo>
                  <a:lnTo>
                    <a:pt x="339547" y="416356"/>
                  </a:lnTo>
                  <a:lnTo>
                    <a:pt x="339509" y="428637"/>
                  </a:lnTo>
                  <a:lnTo>
                    <a:pt x="282168" y="446189"/>
                  </a:lnTo>
                  <a:lnTo>
                    <a:pt x="273380" y="443382"/>
                  </a:lnTo>
                  <a:lnTo>
                    <a:pt x="227215" y="428637"/>
                  </a:lnTo>
                  <a:lnTo>
                    <a:pt x="227215" y="416356"/>
                  </a:lnTo>
                  <a:lnTo>
                    <a:pt x="211759" y="416356"/>
                  </a:lnTo>
                  <a:lnTo>
                    <a:pt x="211759" y="437299"/>
                  </a:lnTo>
                  <a:lnTo>
                    <a:pt x="215734" y="441045"/>
                  </a:lnTo>
                  <a:lnTo>
                    <a:pt x="221526" y="443395"/>
                  </a:lnTo>
                  <a:lnTo>
                    <a:pt x="225539" y="444322"/>
                  </a:lnTo>
                  <a:lnTo>
                    <a:pt x="279806" y="461657"/>
                  </a:lnTo>
                  <a:lnTo>
                    <a:pt x="281851" y="462457"/>
                  </a:lnTo>
                  <a:lnTo>
                    <a:pt x="335000" y="446189"/>
                  </a:lnTo>
                  <a:lnTo>
                    <a:pt x="343509" y="443585"/>
                  </a:lnTo>
                  <a:lnTo>
                    <a:pt x="343712" y="443522"/>
                  </a:lnTo>
                  <a:lnTo>
                    <a:pt x="343039" y="443585"/>
                  </a:lnTo>
                  <a:lnTo>
                    <a:pt x="344144" y="443445"/>
                  </a:lnTo>
                  <a:lnTo>
                    <a:pt x="344551" y="443382"/>
                  </a:lnTo>
                  <a:lnTo>
                    <a:pt x="347764" y="442887"/>
                  </a:lnTo>
                  <a:lnTo>
                    <a:pt x="351434" y="440905"/>
                  </a:lnTo>
                  <a:lnTo>
                    <a:pt x="355257" y="434009"/>
                  </a:lnTo>
                  <a:close/>
                </a:path>
                <a:path w="568325" h="568325">
                  <a:moveTo>
                    <a:pt x="422783" y="382257"/>
                  </a:moveTo>
                  <a:lnTo>
                    <a:pt x="421068" y="373888"/>
                  </a:lnTo>
                  <a:lnTo>
                    <a:pt x="415328" y="361454"/>
                  </a:lnTo>
                  <a:lnTo>
                    <a:pt x="412584" y="356247"/>
                  </a:lnTo>
                  <a:lnTo>
                    <a:pt x="403339" y="337426"/>
                  </a:lnTo>
                  <a:lnTo>
                    <a:pt x="381977" y="296176"/>
                  </a:lnTo>
                  <a:lnTo>
                    <a:pt x="372503" y="282536"/>
                  </a:lnTo>
                  <a:lnTo>
                    <a:pt x="372351" y="282333"/>
                  </a:lnTo>
                  <a:lnTo>
                    <a:pt x="372237" y="282194"/>
                  </a:lnTo>
                  <a:lnTo>
                    <a:pt x="370992" y="280644"/>
                  </a:lnTo>
                  <a:lnTo>
                    <a:pt x="364007" y="274485"/>
                  </a:lnTo>
                  <a:lnTo>
                    <a:pt x="355549" y="269798"/>
                  </a:lnTo>
                  <a:lnTo>
                    <a:pt x="350329" y="267639"/>
                  </a:lnTo>
                  <a:lnTo>
                    <a:pt x="344766" y="266890"/>
                  </a:lnTo>
                  <a:lnTo>
                    <a:pt x="235242" y="266890"/>
                  </a:lnTo>
                  <a:lnTo>
                    <a:pt x="232105" y="266788"/>
                  </a:lnTo>
                  <a:lnTo>
                    <a:pt x="192341" y="287350"/>
                  </a:lnTo>
                  <a:lnTo>
                    <a:pt x="172059" y="324802"/>
                  </a:lnTo>
                  <a:lnTo>
                    <a:pt x="161442" y="346824"/>
                  </a:lnTo>
                  <a:lnTo>
                    <a:pt x="156121" y="357835"/>
                  </a:lnTo>
                  <a:lnTo>
                    <a:pt x="150672" y="368769"/>
                  </a:lnTo>
                  <a:lnTo>
                    <a:pt x="147916" y="376008"/>
                  </a:lnTo>
                  <a:lnTo>
                    <a:pt x="146888" y="383552"/>
                  </a:lnTo>
                  <a:lnTo>
                    <a:pt x="147815" y="391033"/>
                  </a:lnTo>
                  <a:lnTo>
                    <a:pt x="180555" y="413334"/>
                  </a:lnTo>
                  <a:lnTo>
                    <a:pt x="187858" y="413537"/>
                  </a:lnTo>
                  <a:lnTo>
                    <a:pt x="241668" y="413143"/>
                  </a:lnTo>
                  <a:lnTo>
                    <a:pt x="241668" y="397852"/>
                  </a:lnTo>
                  <a:lnTo>
                    <a:pt x="241668" y="397675"/>
                  </a:lnTo>
                  <a:lnTo>
                    <a:pt x="196621" y="397852"/>
                  </a:lnTo>
                  <a:lnTo>
                    <a:pt x="184937" y="397789"/>
                  </a:lnTo>
                  <a:lnTo>
                    <a:pt x="178371" y="397662"/>
                  </a:lnTo>
                  <a:lnTo>
                    <a:pt x="167271" y="393496"/>
                  </a:lnTo>
                  <a:lnTo>
                    <a:pt x="168033" y="394017"/>
                  </a:lnTo>
                  <a:lnTo>
                    <a:pt x="167373" y="393496"/>
                  </a:lnTo>
                  <a:lnTo>
                    <a:pt x="162941" y="387845"/>
                  </a:lnTo>
                  <a:lnTo>
                    <a:pt x="162547" y="386664"/>
                  </a:lnTo>
                  <a:lnTo>
                    <a:pt x="162293" y="385381"/>
                  </a:lnTo>
                  <a:lnTo>
                    <a:pt x="162534" y="386588"/>
                  </a:lnTo>
                  <a:lnTo>
                    <a:pt x="162394" y="385318"/>
                  </a:lnTo>
                  <a:lnTo>
                    <a:pt x="162331" y="384733"/>
                  </a:lnTo>
                  <a:lnTo>
                    <a:pt x="162242" y="377875"/>
                  </a:lnTo>
                  <a:lnTo>
                    <a:pt x="167170" y="370509"/>
                  </a:lnTo>
                  <a:lnTo>
                    <a:pt x="173672" y="357225"/>
                  </a:lnTo>
                  <a:lnTo>
                    <a:pt x="192011" y="319493"/>
                  </a:lnTo>
                  <a:lnTo>
                    <a:pt x="219113" y="284924"/>
                  </a:lnTo>
                  <a:lnTo>
                    <a:pt x="231444" y="282194"/>
                  </a:lnTo>
                  <a:lnTo>
                    <a:pt x="234607" y="282346"/>
                  </a:lnTo>
                  <a:lnTo>
                    <a:pt x="340995" y="282346"/>
                  </a:lnTo>
                  <a:lnTo>
                    <a:pt x="356628" y="287997"/>
                  </a:lnTo>
                  <a:lnTo>
                    <a:pt x="359244" y="290093"/>
                  </a:lnTo>
                  <a:lnTo>
                    <a:pt x="361556" y="292620"/>
                  </a:lnTo>
                  <a:lnTo>
                    <a:pt x="365747" y="298589"/>
                  </a:lnTo>
                  <a:lnTo>
                    <a:pt x="367804" y="302450"/>
                  </a:lnTo>
                  <a:lnTo>
                    <a:pt x="369849" y="306146"/>
                  </a:lnTo>
                  <a:lnTo>
                    <a:pt x="377240" y="319951"/>
                  </a:lnTo>
                  <a:lnTo>
                    <a:pt x="384365" y="333908"/>
                  </a:lnTo>
                  <a:lnTo>
                    <a:pt x="391312" y="347941"/>
                  </a:lnTo>
                  <a:lnTo>
                    <a:pt x="400837" y="367309"/>
                  </a:lnTo>
                  <a:lnTo>
                    <a:pt x="404406" y="373113"/>
                  </a:lnTo>
                  <a:lnTo>
                    <a:pt x="405866" y="379336"/>
                  </a:lnTo>
                  <a:lnTo>
                    <a:pt x="405904" y="382257"/>
                  </a:lnTo>
                  <a:lnTo>
                    <a:pt x="405752" y="383552"/>
                  </a:lnTo>
                  <a:lnTo>
                    <a:pt x="390613" y="397713"/>
                  </a:lnTo>
                  <a:lnTo>
                    <a:pt x="389864" y="397687"/>
                  </a:lnTo>
                  <a:lnTo>
                    <a:pt x="324015" y="397687"/>
                  </a:lnTo>
                  <a:lnTo>
                    <a:pt x="324015" y="413143"/>
                  </a:lnTo>
                  <a:lnTo>
                    <a:pt x="381546" y="413143"/>
                  </a:lnTo>
                  <a:lnTo>
                    <a:pt x="386715" y="413423"/>
                  </a:lnTo>
                  <a:lnTo>
                    <a:pt x="397471" y="412750"/>
                  </a:lnTo>
                  <a:lnTo>
                    <a:pt x="402996" y="410248"/>
                  </a:lnTo>
                  <a:lnTo>
                    <a:pt x="413296" y="402450"/>
                  </a:lnTo>
                  <a:lnTo>
                    <a:pt x="416991" y="397713"/>
                  </a:lnTo>
                  <a:lnTo>
                    <a:pt x="417550" y="397002"/>
                  </a:lnTo>
                  <a:lnTo>
                    <a:pt x="422783" y="382257"/>
                  </a:lnTo>
                  <a:close/>
                </a:path>
                <a:path w="568325" h="568325">
                  <a:moveTo>
                    <a:pt x="568274" y="284149"/>
                  </a:moveTo>
                  <a:lnTo>
                    <a:pt x="564553" y="238125"/>
                  </a:lnTo>
                  <a:lnTo>
                    <a:pt x="553770" y="194437"/>
                  </a:lnTo>
                  <a:lnTo>
                    <a:pt x="548335" y="181610"/>
                  </a:lnTo>
                  <a:lnTo>
                    <a:pt x="548335" y="284149"/>
                  </a:lnTo>
                  <a:lnTo>
                    <a:pt x="544080" y="331584"/>
                  </a:lnTo>
                  <a:lnTo>
                    <a:pt x="531787" y="376237"/>
                  </a:lnTo>
                  <a:lnTo>
                    <a:pt x="512216" y="417385"/>
                  </a:lnTo>
                  <a:lnTo>
                    <a:pt x="486130" y="454266"/>
                  </a:lnTo>
                  <a:lnTo>
                    <a:pt x="454266" y="486130"/>
                  </a:lnTo>
                  <a:lnTo>
                    <a:pt x="417385" y="512216"/>
                  </a:lnTo>
                  <a:lnTo>
                    <a:pt x="376237" y="531787"/>
                  </a:lnTo>
                  <a:lnTo>
                    <a:pt x="331571" y="544080"/>
                  </a:lnTo>
                  <a:lnTo>
                    <a:pt x="284137" y="548335"/>
                  </a:lnTo>
                  <a:lnTo>
                    <a:pt x="236715" y="544080"/>
                  </a:lnTo>
                  <a:lnTo>
                    <a:pt x="192049" y="531787"/>
                  </a:lnTo>
                  <a:lnTo>
                    <a:pt x="150901" y="512216"/>
                  </a:lnTo>
                  <a:lnTo>
                    <a:pt x="114020" y="486130"/>
                  </a:lnTo>
                  <a:lnTo>
                    <a:pt x="82156" y="454266"/>
                  </a:lnTo>
                  <a:lnTo>
                    <a:pt x="56070" y="417385"/>
                  </a:lnTo>
                  <a:lnTo>
                    <a:pt x="36499" y="376237"/>
                  </a:lnTo>
                  <a:lnTo>
                    <a:pt x="24206" y="331584"/>
                  </a:lnTo>
                  <a:lnTo>
                    <a:pt x="19939" y="284149"/>
                  </a:lnTo>
                  <a:lnTo>
                    <a:pt x="24206" y="236728"/>
                  </a:lnTo>
                  <a:lnTo>
                    <a:pt x="36499" y="192062"/>
                  </a:lnTo>
                  <a:lnTo>
                    <a:pt x="56070" y="150914"/>
                  </a:lnTo>
                  <a:lnTo>
                    <a:pt x="82156" y="114033"/>
                  </a:lnTo>
                  <a:lnTo>
                    <a:pt x="114020" y="82169"/>
                  </a:lnTo>
                  <a:lnTo>
                    <a:pt x="150901" y="56083"/>
                  </a:lnTo>
                  <a:lnTo>
                    <a:pt x="192049" y="36512"/>
                  </a:lnTo>
                  <a:lnTo>
                    <a:pt x="236715" y="24218"/>
                  </a:lnTo>
                  <a:lnTo>
                    <a:pt x="284137" y="19951"/>
                  </a:lnTo>
                  <a:lnTo>
                    <a:pt x="331571" y="24218"/>
                  </a:lnTo>
                  <a:lnTo>
                    <a:pt x="376237" y="36512"/>
                  </a:lnTo>
                  <a:lnTo>
                    <a:pt x="417385" y="56083"/>
                  </a:lnTo>
                  <a:lnTo>
                    <a:pt x="454266" y="82169"/>
                  </a:lnTo>
                  <a:lnTo>
                    <a:pt x="486130" y="114033"/>
                  </a:lnTo>
                  <a:lnTo>
                    <a:pt x="512216" y="150914"/>
                  </a:lnTo>
                  <a:lnTo>
                    <a:pt x="531787" y="192062"/>
                  </a:lnTo>
                  <a:lnTo>
                    <a:pt x="544080" y="236728"/>
                  </a:lnTo>
                  <a:lnTo>
                    <a:pt x="548335" y="284149"/>
                  </a:lnTo>
                  <a:lnTo>
                    <a:pt x="548335" y="181610"/>
                  </a:lnTo>
                  <a:lnTo>
                    <a:pt x="513384" y="116446"/>
                  </a:lnTo>
                  <a:lnTo>
                    <a:pt x="484962" y="83324"/>
                  </a:lnTo>
                  <a:lnTo>
                    <a:pt x="451840" y="54902"/>
                  </a:lnTo>
                  <a:lnTo>
                    <a:pt x="414604" y="31762"/>
                  </a:lnTo>
                  <a:lnTo>
                    <a:pt x="373862" y="14516"/>
                  </a:lnTo>
                  <a:lnTo>
                    <a:pt x="330174" y="3733"/>
                  </a:lnTo>
                  <a:lnTo>
                    <a:pt x="284137" y="0"/>
                  </a:lnTo>
                  <a:lnTo>
                    <a:pt x="238112" y="3733"/>
                  </a:lnTo>
                  <a:lnTo>
                    <a:pt x="194424" y="14516"/>
                  </a:lnTo>
                  <a:lnTo>
                    <a:pt x="153670" y="31762"/>
                  </a:lnTo>
                  <a:lnTo>
                    <a:pt x="116433" y="54902"/>
                  </a:lnTo>
                  <a:lnTo>
                    <a:pt x="83312" y="83324"/>
                  </a:lnTo>
                  <a:lnTo>
                    <a:pt x="54902" y="116446"/>
                  </a:lnTo>
                  <a:lnTo>
                    <a:pt x="31762" y="153682"/>
                  </a:lnTo>
                  <a:lnTo>
                    <a:pt x="14516" y="194437"/>
                  </a:lnTo>
                  <a:lnTo>
                    <a:pt x="3733" y="238125"/>
                  </a:lnTo>
                  <a:lnTo>
                    <a:pt x="0" y="284149"/>
                  </a:lnTo>
                  <a:lnTo>
                    <a:pt x="3733" y="330174"/>
                  </a:lnTo>
                  <a:lnTo>
                    <a:pt x="14516" y="373862"/>
                  </a:lnTo>
                  <a:lnTo>
                    <a:pt x="31762" y="414616"/>
                  </a:lnTo>
                  <a:lnTo>
                    <a:pt x="54902" y="451853"/>
                  </a:lnTo>
                  <a:lnTo>
                    <a:pt x="83312" y="484974"/>
                  </a:lnTo>
                  <a:lnTo>
                    <a:pt x="116433" y="513397"/>
                  </a:lnTo>
                  <a:lnTo>
                    <a:pt x="153670" y="536524"/>
                  </a:lnTo>
                  <a:lnTo>
                    <a:pt x="194424" y="553783"/>
                  </a:lnTo>
                  <a:lnTo>
                    <a:pt x="238112" y="564565"/>
                  </a:lnTo>
                  <a:lnTo>
                    <a:pt x="284137" y="568286"/>
                  </a:lnTo>
                  <a:lnTo>
                    <a:pt x="330174" y="564565"/>
                  </a:lnTo>
                  <a:lnTo>
                    <a:pt x="373862" y="553783"/>
                  </a:lnTo>
                  <a:lnTo>
                    <a:pt x="386715" y="548335"/>
                  </a:lnTo>
                  <a:lnTo>
                    <a:pt x="414604" y="536524"/>
                  </a:lnTo>
                  <a:lnTo>
                    <a:pt x="451840" y="513397"/>
                  </a:lnTo>
                  <a:lnTo>
                    <a:pt x="484962" y="484974"/>
                  </a:lnTo>
                  <a:lnTo>
                    <a:pt x="513384" y="451853"/>
                  </a:lnTo>
                  <a:lnTo>
                    <a:pt x="536511" y="414616"/>
                  </a:lnTo>
                  <a:lnTo>
                    <a:pt x="553770" y="373862"/>
                  </a:lnTo>
                  <a:lnTo>
                    <a:pt x="564553" y="330174"/>
                  </a:lnTo>
                  <a:lnTo>
                    <a:pt x="568274" y="284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6">
            <a:extLst>
              <a:ext uri="{FF2B5EF4-FFF2-40B4-BE49-F238E27FC236}">
                <a16:creationId xmlns:a16="http://schemas.microsoft.com/office/drawing/2014/main" id="{AD762953-B977-A099-AD39-2A1DD69217EB}"/>
              </a:ext>
            </a:extLst>
          </p:cNvPr>
          <p:cNvSpPr/>
          <p:nvPr userDrawn="1"/>
        </p:nvSpPr>
        <p:spPr>
          <a:xfrm>
            <a:off x="380344" y="1332246"/>
            <a:ext cx="3407410" cy="1428960"/>
          </a:xfrm>
          <a:custGeom>
            <a:avLst/>
            <a:gdLst/>
            <a:ahLst/>
            <a:cxnLst/>
            <a:rect l="l" t="t" r="r" b="b"/>
            <a:pathLst>
              <a:path w="3407410" h="110045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992047"/>
                </a:lnTo>
                <a:lnTo>
                  <a:pt x="8486" y="1034088"/>
                </a:lnTo>
                <a:lnTo>
                  <a:pt x="31630" y="1068417"/>
                </a:lnTo>
                <a:lnTo>
                  <a:pt x="65960" y="1091562"/>
                </a:lnTo>
                <a:lnTo>
                  <a:pt x="108000" y="1100048"/>
                </a:lnTo>
                <a:lnTo>
                  <a:pt x="3299294" y="1100048"/>
                </a:lnTo>
                <a:lnTo>
                  <a:pt x="3341335" y="1091562"/>
                </a:lnTo>
                <a:lnTo>
                  <a:pt x="3375664" y="1068417"/>
                </a:lnTo>
                <a:lnTo>
                  <a:pt x="3398809" y="1034088"/>
                </a:lnTo>
                <a:lnTo>
                  <a:pt x="3407295" y="992047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699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AF42527C-4AFF-72B0-317D-E8924808A94E}"/>
              </a:ext>
            </a:extLst>
          </p:cNvPr>
          <p:cNvSpPr/>
          <p:nvPr userDrawn="1"/>
        </p:nvSpPr>
        <p:spPr>
          <a:xfrm>
            <a:off x="4032319" y="1336164"/>
            <a:ext cx="3407410" cy="2160137"/>
          </a:xfrm>
          <a:custGeom>
            <a:avLst/>
            <a:gdLst/>
            <a:ahLst/>
            <a:cxnLst/>
            <a:rect l="l" t="t" r="r" b="b"/>
            <a:pathLst>
              <a:path w="3407410" h="1100454">
                <a:moveTo>
                  <a:pt x="108000" y="0"/>
                </a:moveTo>
                <a:lnTo>
                  <a:pt x="65960" y="8486"/>
                </a:lnTo>
                <a:lnTo>
                  <a:pt x="31630" y="31630"/>
                </a:lnTo>
                <a:lnTo>
                  <a:pt x="8486" y="65960"/>
                </a:lnTo>
                <a:lnTo>
                  <a:pt x="0" y="108000"/>
                </a:lnTo>
                <a:lnTo>
                  <a:pt x="0" y="992047"/>
                </a:lnTo>
                <a:lnTo>
                  <a:pt x="8486" y="1034088"/>
                </a:lnTo>
                <a:lnTo>
                  <a:pt x="31630" y="1068417"/>
                </a:lnTo>
                <a:lnTo>
                  <a:pt x="65960" y="1091562"/>
                </a:lnTo>
                <a:lnTo>
                  <a:pt x="108000" y="1100048"/>
                </a:lnTo>
                <a:lnTo>
                  <a:pt x="3299294" y="1100048"/>
                </a:lnTo>
                <a:lnTo>
                  <a:pt x="3341335" y="1091562"/>
                </a:lnTo>
                <a:lnTo>
                  <a:pt x="3375664" y="1068417"/>
                </a:lnTo>
                <a:lnTo>
                  <a:pt x="3398809" y="1034088"/>
                </a:lnTo>
                <a:lnTo>
                  <a:pt x="3407295" y="992047"/>
                </a:lnTo>
                <a:lnTo>
                  <a:pt x="3407295" y="108000"/>
                </a:lnTo>
                <a:lnTo>
                  <a:pt x="3398809" y="65960"/>
                </a:lnTo>
                <a:lnTo>
                  <a:pt x="3375664" y="31630"/>
                </a:lnTo>
                <a:lnTo>
                  <a:pt x="3341335" y="8486"/>
                </a:lnTo>
                <a:lnTo>
                  <a:pt x="3299294" y="0"/>
                </a:lnTo>
                <a:lnTo>
                  <a:pt x="108000" y="0"/>
                </a:lnTo>
                <a:close/>
              </a:path>
            </a:pathLst>
          </a:custGeom>
          <a:ln w="12699">
            <a:solidFill>
              <a:srgbClr val="A3A7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2FF4A0A8-ACB7-9B7E-EF84-6CBB33AC14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2683" y="2046726"/>
            <a:ext cx="885825" cy="800100"/>
          </a:xfrm>
          <a:prstGeom prst="rect">
            <a:avLst/>
          </a:prstGeom>
        </p:spPr>
      </p:pic>
      <p:sp>
        <p:nvSpPr>
          <p:cNvPr id="18" name="object 12">
            <a:extLst>
              <a:ext uri="{FF2B5EF4-FFF2-40B4-BE49-F238E27FC236}">
                <a16:creationId xmlns:a16="http://schemas.microsoft.com/office/drawing/2014/main" id="{8F811E39-5957-CCA9-5918-9AF841BF6473}"/>
              </a:ext>
            </a:extLst>
          </p:cNvPr>
          <p:cNvSpPr txBox="1"/>
          <p:nvPr userDrawn="1"/>
        </p:nvSpPr>
        <p:spPr>
          <a:xfrm>
            <a:off x="1353237" y="1563470"/>
            <a:ext cx="2230120" cy="91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Warning!</a:t>
            </a:r>
            <a:r>
              <a:rPr sz="900" b="1" spc="32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Read</a:t>
            </a:r>
            <a:r>
              <a:rPr sz="900" b="1" spc="32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the</a:t>
            </a:r>
            <a:r>
              <a:rPr sz="900" b="1" spc="32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safety</a:t>
            </a:r>
            <a:r>
              <a:rPr sz="900" b="1" spc="33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instructions</a:t>
            </a:r>
            <a:r>
              <a:rPr sz="900" b="1" spc="50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carefully.</a:t>
            </a:r>
            <a:r>
              <a:rPr sz="900" b="1" spc="28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Failure</a:t>
            </a:r>
            <a:r>
              <a:rPr sz="900" spc="28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27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comply</a:t>
            </a:r>
            <a:r>
              <a:rPr sz="900" spc="28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900" spc="28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sz="9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9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cause</a:t>
            </a:r>
            <a:r>
              <a:rPr sz="900" spc="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electric</a:t>
            </a:r>
            <a:r>
              <a:rPr sz="900" spc="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shock,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fire,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severe</a:t>
            </a:r>
            <a:r>
              <a:rPr sz="900" spc="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injury.</a:t>
            </a:r>
            <a:r>
              <a:rPr sz="900" spc="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Keep</a:t>
            </a:r>
            <a:r>
              <a:rPr sz="900" b="1" spc="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all</a:t>
            </a:r>
            <a:r>
              <a:rPr sz="900" b="1" spc="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safety</a:t>
            </a:r>
            <a:r>
              <a:rPr sz="900" b="1" spc="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instruc-</a:t>
            </a:r>
            <a:r>
              <a:rPr sz="900" b="1" spc="50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tions</a:t>
            </a:r>
            <a:r>
              <a:rPr sz="900" b="1" spc="-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and</a:t>
            </a:r>
            <a:r>
              <a:rPr sz="9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instructions</a:t>
            </a:r>
            <a:r>
              <a:rPr sz="900" b="1" spc="-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for</a:t>
            </a:r>
            <a:r>
              <a:rPr sz="9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 Hat Display"/>
                <a:cs typeface="Red Hat Display"/>
              </a:rPr>
              <a:t>the</a:t>
            </a:r>
            <a:r>
              <a:rPr sz="9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9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future.</a:t>
            </a:r>
            <a:endParaRPr sz="900" dirty="0">
              <a:latin typeface="Red Hat Display"/>
              <a:cs typeface="Red Hat Display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446D6435-7276-E034-6A4A-0B277743A295}"/>
              </a:ext>
            </a:extLst>
          </p:cNvPr>
          <p:cNvSpPr txBox="1"/>
          <p:nvPr userDrawn="1"/>
        </p:nvSpPr>
        <p:spPr>
          <a:xfrm>
            <a:off x="4987989" y="1620760"/>
            <a:ext cx="2230120" cy="144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</a:pPr>
            <a:r>
              <a:rPr sz="900" b="1" dirty="0">
                <a:solidFill>
                  <a:srgbClr val="A4A7B6"/>
                </a:solidFill>
                <a:latin typeface="RedHatDisplay-Black"/>
                <a:cs typeface="RedHatDisplay-Black"/>
              </a:rPr>
              <a:t>WARNING!</a:t>
            </a:r>
            <a:r>
              <a:rPr sz="900" b="1" spc="70" dirty="0">
                <a:solidFill>
                  <a:srgbClr val="A4A7B6"/>
                </a:solidFill>
                <a:latin typeface="RedHatDisplay-Black"/>
                <a:cs typeface="RedHatDisplay-Black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7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device</a:t>
            </a:r>
            <a:r>
              <a:rPr sz="900" spc="7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can</a:t>
            </a:r>
            <a:r>
              <a:rPr sz="900" spc="8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pose</a:t>
            </a:r>
            <a:r>
              <a:rPr sz="900" spc="7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dangers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used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improperly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</a:t>
            </a:r>
            <a:r>
              <a:rPr sz="900" spc="9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intended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by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persons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who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been</a:t>
            </a:r>
            <a:r>
              <a:rPr sz="900" spc="5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instructed!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device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toy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does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belong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children’s hands.</a:t>
            </a:r>
            <a:endParaRPr sz="900" dirty="0">
              <a:latin typeface="RedHatDisplay-Medium"/>
              <a:cs typeface="RedHatDisplay-Medium"/>
            </a:endParaRPr>
          </a:p>
          <a:p>
            <a:pPr marL="12700" marR="5080" algn="just">
              <a:lnSpc>
                <a:spcPct val="129700"/>
              </a:lnSpc>
            </a:pPr>
            <a:r>
              <a:rPr sz="900" b="1" dirty="0">
                <a:solidFill>
                  <a:srgbClr val="A4A7B6"/>
                </a:solidFill>
                <a:latin typeface="RedHatDisplay-Black"/>
                <a:cs typeface="RedHatDisplay-Black"/>
              </a:rPr>
              <a:t>Suffocation!</a:t>
            </a:r>
            <a:r>
              <a:rPr sz="900" b="1" spc="90" dirty="0">
                <a:solidFill>
                  <a:srgbClr val="A4A7B6"/>
                </a:solidFill>
                <a:latin typeface="RedHatDisplay-Black"/>
                <a:cs typeface="RedHatDisplay-Black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Do</a:t>
            </a:r>
            <a:r>
              <a:rPr sz="900" spc="1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9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leave</a:t>
            </a:r>
            <a:r>
              <a:rPr sz="900" spc="1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1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material</a:t>
            </a:r>
            <a:r>
              <a:rPr sz="900" spc="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carelessly.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could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become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dan-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gerous</a:t>
            </a:r>
            <a:r>
              <a:rPr sz="900" spc="-3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toy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children.</a:t>
            </a:r>
            <a:endParaRPr sz="900" dirty="0">
              <a:latin typeface="RedHatDisplay-Medium"/>
              <a:cs typeface="RedHatDisplay-Medium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B3ECEED5-1090-B833-797C-16A7F87E5F9E}"/>
              </a:ext>
            </a:extLst>
          </p:cNvPr>
          <p:cNvSpPr txBox="1"/>
          <p:nvPr userDrawn="1"/>
        </p:nvSpPr>
        <p:spPr>
          <a:xfrm>
            <a:off x="1354193" y="3305483"/>
            <a:ext cx="22301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must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disposed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household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waste!</a:t>
            </a:r>
            <a:endParaRPr sz="900" dirty="0">
              <a:latin typeface="RedHatDisplay-Medium"/>
              <a:cs typeface="RedHatDisplay-Mediu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fet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9375C9B-A136-DFB4-FBD5-9DB28A32EF9B}"/>
              </a:ext>
            </a:extLst>
          </p:cNvPr>
          <p:cNvSpPr txBox="1"/>
          <p:nvPr userDrawn="1"/>
        </p:nvSpPr>
        <p:spPr>
          <a:xfrm>
            <a:off x="359994" y="975017"/>
            <a:ext cx="279400" cy="281305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endParaRPr sz="1600">
              <a:latin typeface="Red Hat Display"/>
              <a:cs typeface="Red Hat Display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F9ACD59-E00C-00C6-696F-B9C0D7BEE224}"/>
              </a:ext>
            </a:extLst>
          </p:cNvPr>
          <p:cNvSpPr txBox="1"/>
          <p:nvPr userDrawn="1"/>
        </p:nvSpPr>
        <p:spPr>
          <a:xfrm>
            <a:off x="347299" y="1336606"/>
            <a:ext cx="2847340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Important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dirty="0">
                <a:solidFill>
                  <a:srgbClr val="231F20"/>
                </a:solidFill>
                <a:latin typeface="Red Hat Display"/>
                <a:cs typeface="Red Hat Display"/>
              </a:rPr>
              <a:t>safety</a:t>
            </a:r>
            <a:r>
              <a:rPr sz="16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instructions</a:t>
            </a:r>
            <a:endParaRPr lang="de-DE" sz="1600" b="1" spc="-10" dirty="0">
              <a:solidFill>
                <a:srgbClr val="231F20"/>
              </a:solidFill>
              <a:latin typeface="Red Hat Display"/>
              <a:cs typeface="Red Hat Display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lang="de-DE" sz="1200" b="1" dirty="0" err="1">
                <a:solidFill>
                  <a:srgbClr val="231F20"/>
                </a:solidFill>
                <a:latin typeface="Red Hat Display"/>
                <a:cs typeface="Red Hat Display"/>
              </a:rPr>
              <a:t>Safety</a:t>
            </a:r>
            <a:r>
              <a:rPr lang="de-DE" sz="1200" b="1" spc="-45" dirty="0">
                <a:solidFill>
                  <a:srgbClr val="231F20"/>
                </a:solidFill>
                <a:latin typeface="Red Hat Display"/>
                <a:cs typeface="Red Hat Display"/>
              </a:rPr>
              <a:t> </a:t>
            </a:r>
            <a:r>
              <a:rPr lang="de-DE" sz="1200" b="1" spc="-10" dirty="0" err="1">
                <a:solidFill>
                  <a:srgbClr val="231F20"/>
                </a:solidFill>
                <a:latin typeface="Red Hat Display"/>
                <a:cs typeface="Red Hat Display"/>
              </a:rPr>
              <a:t>instructions</a:t>
            </a:r>
            <a:endParaRPr lang="de-DE" sz="1200" dirty="0">
              <a:latin typeface="Red Hat Display"/>
              <a:cs typeface="Red Hat Display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07F2DB1-9AD3-C2BF-1684-4C8B35EB6668}"/>
              </a:ext>
            </a:extLst>
          </p:cNvPr>
          <p:cNvSpPr txBox="1"/>
          <p:nvPr userDrawn="1"/>
        </p:nvSpPr>
        <p:spPr>
          <a:xfrm>
            <a:off x="347299" y="1998861"/>
            <a:ext cx="7078345" cy="3637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3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 most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important to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us.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So please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make sure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 the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user manual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installing and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using the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product.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 you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unsure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about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information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please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contact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dealer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from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whom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purchased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device.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b="1" dirty="0">
                <a:solidFill>
                  <a:srgbClr val="A4A7B6"/>
                </a:solidFill>
                <a:latin typeface="RedHatDisplay-Black"/>
                <a:cs typeface="RedHatDisplay-Black"/>
              </a:rPr>
              <a:t>DO</a:t>
            </a:r>
            <a:r>
              <a:rPr sz="900" b="1" spc="-20" dirty="0">
                <a:solidFill>
                  <a:srgbClr val="A4A7B6"/>
                </a:solidFill>
                <a:latin typeface="RedHatDisplay-Black"/>
                <a:cs typeface="RedHatDisplay-Black"/>
              </a:rPr>
              <a:t> </a:t>
            </a:r>
            <a:r>
              <a:rPr sz="900" b="1" dirty="0">
                <a:solidFill>
                  <a:srgbClr val="A4A7B6"/>
                </a:solidFill>
                <a:latin typeface="RedHatDisplay-Black"/>
                <a:cs typeface="RedHatDisplay-Black"/>
              </a:rPr>
              <a:t>NOT</a:t>
            </a:r>
            <a:r>
              <a:rPr sz="900" b="1" spc="-10" dirty="0">
                <a:solidFill>
                  <a:srgbClr val="A4A7B6"/>
                </a:solidFill>
                <a:latin typeface="RedHatDisplay-Black"/>
                <a:cs typeface="RedHatDisplay-Black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not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yet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Make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sure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manual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thoroughly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understood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contents before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begin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installation.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interest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safety.</a:t>
            </a:r>
            <a:endParaRPr sz="900" dirty="0">
              <a:latin typeface="RedHatDisplay-Medium"/>
              <a:cs typeface="RedHatDisplay-Medium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1200" b="1" spc="-10" dirty="0">
                <a:solidFill>
                  <a:srgbClr val="231F20"/>
                </a:solidFill>
                <a:latin typeface="Red Hat Display"/>
                <a:cs typeface="Red Hat Display"/>
              </a:rPr>
              <a:t>WARNING!</a:t>
            </a:r>
            <a:endParaRPr sz="1200" dirty="0">
              <a:latin typeface="Red Hat Display"/>
              <a:cs typeface="Red Hat Display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reasons,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the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following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safeguards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are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important.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Failure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to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read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 follow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these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instructions can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result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 serious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injury.</a:t>
            </a:r>
            <a:endParaRPr sz="900" dirty="0">
              <a:latin typeface="RedHatDisplay-Medium"/>
              <a:cs typeface="RedHatDisplay-Medium"/>
            </a:endParaRPr>
          </a:p>
          <a:p>
            <a:pPr marL="241300" marR="5080" indent="-228600">
              <a:lnSpc>
                <a:spcPct val="120300"/>
              </a:lnSpc>
              <a:buChar char="•"/>
              <a:tabLst>
                <a:tab pos="240665" algn="l"/>
                <a:tab pos="241300" algn="l"/>
              </a:tabLst>
            </a:pP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health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safety,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people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hypertension,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heart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disease,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other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cardiovascular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cerebrovascular</a:t>
            </a:r>
            <a:r>
              <a:rPr sz="900" spc="4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diseases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should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avoid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using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this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product.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disabled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shouldn’t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equipment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alone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without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supervision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from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specialists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health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workers.</a:t>
            </a:r>
            <a:endParaRPr sz="900" dirty="0">
              <a:latin typeface="RedHatDisplay-Medium"/>
              <a:cs typeface="RedHatDisplay-Medium"/>
            </a:endParaRPr>
          </a:p>
          <a:p>
            <a:pPr marL="241300" marR="5080" indent="-228600">
              <a:lnSpc>
                <a:spcPct val="120300"/>
              </a:lnSpc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recommend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that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talk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doctor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embarking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on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any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new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exercise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any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recent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surgery,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are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pregnant,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injury,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have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concerns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about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health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levels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fitness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that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think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additional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exercise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aggravate.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Stop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exercising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immediately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feel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light-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headed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short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breath.</a:t>
            </a:r>
            <a:endParaRPr sz="900" dirty="0">
              <a:latin typeface="RedHatDisplay-Medium"/>
              <a:cs typeface="RedHatDisplay-Medium"/>
            </a:endParaRPr>
          </a:p>
          <a:p>
            <a:pPr marL="241300" marR="5080" indent="-228600">
              <a:lnSpc>
                <a:spcPct val="120300"/>
              </a:lnSpc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feel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nausea,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pain,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discomfort,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other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acute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abnormalities,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sure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stop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exercising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consult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doctor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before resuming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exercise.</a:t>
            </a:r>
            <a:endParaRPr sz="900" dirty="0">
              <a:latin typeface="RedHatDisplay-Medium"/>
              <a:cs typeface="RedHatDisplay-Medium"/>
            </a:endParaRPr>
          </a:p>
          <a:p>
            <a:pPr marL="241300" marR="5080" indent="-228600">
              <a:lnSpc>
                <a:spcPct val="120300"/>
              </a:lnSpc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careful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when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carrying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be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too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heavy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you.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may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need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friend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or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family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member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help</a:t>
            </a:r>
            <a:r>
              <a:rPr sz="900" spc="3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you</a:t>
            </a:r>
            <a:r>
              <a:rPr sz="900" spc="4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unpack,</a:t>
            </a:r>
            <a:r>
              <a:rPr sz="900" spc="50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assemble,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relocate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 the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Keep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packaging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components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away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from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children,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especially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from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infants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toddlers,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as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there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danger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of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suffocation.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Ensure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is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fully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intact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before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use;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if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damage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occurs,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stop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using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it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immediately</a:t>
            </a:r>
            <a:r>
              <a:rPr sz="900" spc="-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contact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25" dirty="0">
                <a:solidFill>
                  <a:srgbClr val="A4A7B6"/>
                </a:solidFill>
                <a:latin typeface="RedHatDisplay-Medium"/>
                <a:cs typeface="RedHatDisplay-Medium"/>
              </a:rPr>
              <a:t>us.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Don’t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product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outdoors.</a:t>
            </a:r>
            <a:endParaRPr sz="900" dirty="0">
              <a:latin typeface="RedHatDisplay-Medium"/>
              <a:cs typeface="RedHatDisplay-Medium"/>
            </a:endParaRPr>
          </a:p>
          <a:p>
            <a:pPr marL="241300" indent="-228600">
              <a:lnSpc>
                <a:spcPct val="100000"/>
              </a:lnSpc>
              <a:spcBef>
                <a:spcPts val="220"/>
              </a:spcBef>
              <a:buChar char="•"/>
              <a:tabLst>
                <a:tab pos="240665" algn="l"/>
                <a:tab pos="241300" algn="l"/>
              </a:tabLst>
            </a:pP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Keep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all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packages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accessories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for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future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use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store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them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safely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away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from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children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dirty="0">
                <a:solidFill>
                  <a:srgbClr val="A4A7B6"/>
                </a:solidFill>
                <a:latin typeface="RedHatDisplay-Medium"/>
                <a:cs typeface="RedHatDisplay-Medium"/>
              </a:rPr>
              <a:t>and</a:t>
            </a:r>
            <a:r>
              <a:rPr sz="900" spc="-15" dirty="0">
                <a:solidFill>
                  <a:srgbClr val="A4A7B6"/>
                </a:solidFill>
                <a:latin typeface="RedHatDisplay-Medium"/>
                <a:cs typeface="RedHatDisplay-Medium"/>
              </a:rPr>
              <a:t> </a:t>
            </a:r>
            <a:r>
              <a:rPr sz="9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animals.</a:t>
            </a:r>
            <a:endParaRPr sz="900" dirty="0">
              <a:latin typeface="RedHatDisplay-Medium"/>
              <a:cs typeface="RedHatDisplay-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afet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C9375C9B-A136-DFB4-FBD5-9DB28A32EF9B}"/>
              </a:ext>
            </a:extLst>
          </p:cNvPr>
          <p:cNvSpPr txBox="1"/>
          <p:nvPr userDrawn="1"/>
        </p:nvSpPr>
        <p:spPr>
          <a:xfrm>
            <a:off x="359994" y="975017"/>
            <a:ext cx="279400" cy="249427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r>
              <a:rPr lang="de-DE"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.1</a:t>
            </a:r>
            <a:endParaRPr sz="1600" dirty="0">
              <a:latin typeface="Red Hat Display"/>
              <a:cs typeface="Red Hat Display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7BC251-2C3E-DD4E-5455-068CF9E9D9DD}"/>
              </a:ext>
            </a:extLst>
          </p:cNvPr>
          <p:cNvSpPr txBox="1"/>
          <p:nvPr userDrawn="1"/>
        </p:nvSpPr>
        <p:spPr>
          <a:xfrm>
            <a:off x="152400" y="1493834"/>
            <a:ext cx="6477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/>
            <a:r>
              <a:rPr lang="de-DE" sz="1600" dirty="0" err="1">
                <a:effectLst/>
                <a:latin typeface="Red Hat Display"/>
                <a:ea typeface="Arial" panose="020B0604020202020204" pitchFamily="34" charset="0"/>
              </a:rPr>
              <a:t>Strengthening</a:t>
            </a:r>
            <a:r>
              <a:rPr lang="de-DE" sz="1600" dirty="0">
                <a:effectLst/>
                <a:latin typeface="Red Hat Display"/>
                <a:ea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Perform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the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excercise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as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described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in a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controlled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manner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Be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sure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to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synchronise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your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breathing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correctly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: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breathing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out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when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taking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the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strain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and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breating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in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when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releasing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pressure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Improvement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of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your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general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state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of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fitness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: perform an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MS PGothic" panose="020B0600070205080204" pitchFamily="34" charset="-128"/>
                <a:cs typeface="MS PGothic" panose="020B0600070205080204" pitchFamily="34" charset="-128"/>
              </a:rPr>
              <a:t>excercie</a:t>
            </a:r>
            <a:endParaRPr lang="de-DE" sz="12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>
              <a:spcBef>
                <a:spcPts val="5"/>
              </a:spcBef>
            </a:pPr>
            <a:r>
              <a:rPr lang="en-US" sz="1200" dirty="0">
                <a:effectLst/>
                <a:latin typeface="Red Hat Display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1200" dirty="0">
              <a:effectLst/>
              <a:latin typeface="Red Hat Display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7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6FB4DB30-6A36-4DE1-B121-3C5D8AE26F81}"/>
              </a:ext>
            </a:extLst>
          </p:cNvPr>
          <p:cNvSpPr txBox="1"/>
          <p:nvPr userDrawn="1"/>
        </p:nvSpPr>
        <p:spPr>
          <a:xfrm>
            <a:off x="533400" y="1367462"/>
            <a:ext cx="6477000" cy="3665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7950"/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Caring</a:t>
            </a:r>
            <a:r>
              <a:rPr lang="en-US" sz="1600" spc="-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Notes:</a:t>
            </a:r>
            <a:endParaRPr lang="de-DE" sz="16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202565" lvl="0" indent="-171450">
              <a:lnSpc>
                <a:spcPct val="117000"/>
              </a:lnSpc>
              <a:spcBef>
                <a:spcPts val="105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Always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check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-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for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nicks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scratches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before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each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use.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If</a:t>
            </a:r>
            <a:r>
              <a:rPr lang="en-US" sz="900" spc="-4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damaged</a:t>
            </a:r>
            <a:r>
              <a:rPr lang="en-US" sz="900" spc="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any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way,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do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not use.</a:t>
            </a:r>
            <a:endParaRPr lang="de-DE" sz="900" spc="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202565" lvl="0" indent="-171450">
              <a:lnSpc>
                <a:spcPct val="117000"/>
              </a:lnSpc>
              <a:spcBef>
                <a:spcPts val="105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It is not necessary to deflate ball after use;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however, slight leakage may occur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over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time.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Re-inflate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when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necessary.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320040" lvl="0" indent="-171450">
              <a:lnSpc>
                <a:spcPct val="115000"/>
              </a:lnSpc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4310" algn="l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Hand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wash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with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soft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cloth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and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warm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soapy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water.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Do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not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use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harsh or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abrasive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chemicals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cleaning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tools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that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may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scratch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damage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>
              <a:spcBef>
                <a:spcPts val="5"/>
              </a:spcBef>
            </a:pPr>
            <a:r>
              <a:rPr lang="en-US" sz="800" dirty="0">
                <a:effectLst/>
                <a:latin typeface="Red Hat Display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2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07315"/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Where</a:t>
            </a:r>
            <a:r>
              <a:rPr lang="en-US" sz="16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1600" spc="25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use</a:t>
            </a:r>
            <a:endParaRPr lang="de-DE" sz="16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258445" lvl="0" indent="-171450">
              <a:lnSpc>
                <a:spcPct val="115000"/>
              </a:lnSpc>
              <a:spcBef>
                <a:spcPts val="105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6850" algn="l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Clear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play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area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of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sharp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objects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that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may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puncture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ball.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Use</a:t>
            </a:r>
            <a:r>
              <a:rPr lang="en-US" sz="900" spc="-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only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on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smooth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surface.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lvl="0" indent="-171450">
              <a:spcBef>
                <a:spcPts val="20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4945" algn="l"/>
              </a:tabLst>
            </a:pP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Please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do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not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wear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any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jewelry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while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you</a:t>
            </a:r>
            <a:r>
              <a:rPr lang="en-US" sz="900" spc="-4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are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exercising.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168275" lvl="0" indent="-17145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Avoid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placing</a:t>
            </a:r>
            <a:r>
              <a:rPr lang="en-US" sz="900" spc="15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 rolling ball on newspaper,</a:t>
            </a:r>
            <a:r>
              <a:rPr lang="en-US" sz="900" spc="15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photocopies</a:t>
            </a:r>
            <a:r>
              <a:rPr lang="en-US" sz="900" spc="15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 other materials</a:t>
            </a:r>
            <a:r>
              <a:rPr lang="en-US" sz="900" spc="15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printed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ink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as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ink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may</a:t>
            </a:r>
            <a:r>
              <a:rPr lang="en-US" sz="900" spc="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permanently</a:t>
            </a:r>
            <a:r>
              <a:rPr lang="en-US" sz="900" spc="4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mark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187325" lvl="0" indent="-171450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1770" algn="l"/>
              </a:tabLst>
            </a:pP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Avoid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exposing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rough,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sharp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abrasive</a:t>
            </a:r>
            <a:r>
              <a:rPr lang="en-US" sz="900" spc="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surfaces,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heat or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excessive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sunlight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Always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keep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 away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from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something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hot.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marR="116205" lvl="0" indent="-171450">
              <a:lnSpc>
                <a:spcPct val="117000"/>
              </a:lnSpc>
              <a:spcAft>
                <a:spcPts val="0"/>
              </a:spcAft>
              <a:buSzPts val="600"/>
              <a:buFont typeface="Arial" panose="020B0604020202020204" pitchFamily="34" charset="0"/>
              <a:buChar char="•"/>
              <a:tabLst>
                <a:tab pos="194945" algn="l"/>
              </a:tabLst>
            </a:pP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DO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NOT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place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yoga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-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contact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with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woodwork,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wood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furniture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2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painted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walls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for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any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period of</a:t>
            </a:r>
            <a:r>
              <a:rPr lang="en-US" sz="900" spc="-3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time.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Damage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finish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may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occur.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71450" lvl="0" indent="-171450">
              <a:lnSpc>
                <a:spcPts val="670"/>
              </a:lnSpc>
              <a:buSzPts val="600"/>
              <a:buFont typeface="Arial" panose="020B0604020202020204" pitchFamily="34" charset="0"/>
              <a:buChar char="•"/>
              <a:tabLst>
                <a:tab pos="194945" algn="l"/>
              </a:tabLst>
            </a:pP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Don’t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use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Swiss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balls for</a:t>
            </a:r>
            <a:r>
              <a:rPr lang="en-US" sz="900" spc="-3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physical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activity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that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involves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kicking,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hitting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or</a:t>
            </a:r>
            <a:r>
              <a:rPr lang="en-US" sz="900" spc="-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throwing.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>
              <a:spcBef>
                <a:spcPts val="50"/>
              </a:spcBef>
            </a:pPr>
            <a:r>
              <a:rPr lang="en-US" sz="800" dirty="0">
                <a:effectLst/>
                <a:latin typeface="Red Hat Display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de-DE" sz="32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07315"/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Who</a:t>
            </a:r>
            <a:r>
              <a:rPr lang="en-US" sz="1600" spc="1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can</a:t>
            </a:r>
            <a:r>
              <a:rPr lang="en-US" sz="1600" spc="-30" dirty="0"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Red Hat Display"/>
                <a:ea typeface="Arial" panose="020B0604020202020204" pitchFamily="34" charset="0"/>
              </a:rPr>
              <a:t>use</a:t>
            </a:r>
            <a:endParaRPr lang="de-DE" sz="1600" dirty="0">
              <a:effectLst/>
              <a:latin typeface="Red Hat Display"/>
              <a:ea typeface="Arial" panose="020B0604020202020204" pitchFamily="34" charset="0"/>
            </a:endParaRPr>
          </a:p>
          <a:p>
            <a:pPr marL="107315"/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Many animals such as cats and dogs will see your stability ball as a fun play toy, but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they can destroy the ball with their claws or teeth. Using a stability ball right after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letting an animal play with it is a bad idea because they could put a small puncture in</a:t>
            </a:r>
            <a:r>
              <a:rPr lang="en-US" sz="900" spc="-15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it</a:t>
            </a:r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that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will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cause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</a:t>
            </a:r>
            <a:r>
              <a:rPr lang="en-US" sz="900" spc="1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to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burst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once</a:t>
            </a:r>
            <a:r>
              <a:rPr lang="en-US" sz="900" spc="-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you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it.</a:t>
            </a:r>
            <a:endParaRPr lang="de-DE" sz="900" dirty="0">
              <a:solidFill>
                <a:schemeClr val="bg1">
                  <a:lumMod val="65000"/>
                </a:schemeClr>
              </a:solidFill>
              <a:effectLst/>
              <a:latin typeface="Red Hat Display"/>
              <a:ea typeface="Arial" panose="020B0604020202020204" pitchFamily="34" charset="0"/>
            </a:endParaRPr>
          </a:p>
          <a:p>
            <a:pPr marL="107315"/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Please consult with your physician before beginning any exercise program if you use</a:t>
            </a:r>
            <a:r>
              <a:rPr lang="en-US" sz="900" spc="-15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the ball as a birth ball or for therapy. Minors should be under the supervision of an</a:t>
            </a:r>
            <a:r>
              <a:rPr lang="en-US" sz="900" spc="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adult</a:t>
            </a:r>
            <a:r>
              <a:rPr lang="en-US" sz="900" spc="1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when</a:t>
            </a:r>
            <a:r>
              <a:rPr lang="en-US" sz="900" spc="2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using the</a:t>
            </a:r>
            <a:r>
              <a:rPr lang="en-US" sz="900" spc="-5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effectLst/>
                <a:latin typeface="Red Hat Display"/>
                <a:ea typeface="Arial" panose="020B0604020202020204" pitchFamily="34" charset="0"/>
              </a:rPr>
              <a:t>ball.</a:t>
            </a:r>
            <a:endParaRPr lang="de-DE" sz="900" dirty="0">
              <a:solidFill>
                <a:schemeClr val="bg1">
                  <a:lumMod val="65000"/>
                </a:schemeClr>
              </a:solidFill>
              <a:latin typeface="Red Hat Display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3F095B88-18E3-527C-48D0-4EAD52F52133}"/>
              </a:ext>
            </a:extLst>
          </p:cNvPr>
          <p:cNvSpPr txBox="1"/>
          <p:nvPr userDrawn="1"/>
        </p:nvSpPr>
        <p:spPr>
          <a:xfrm>
            <a:off x="609600" y="762000"/>
            <a:ext cx="279400" cy="249427"/>
          </a:xfrm>
          <a:prstGeom prst="rect">
            <a:avLst/>
          </a:prstGeom>
          <a:solidFill>
            <a:srgbClr val="EE332D"/>
          </a:solidFill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1</a:t>
            </a:r>
            <a:r>
              <a:rPr lang="de-DE" sz="1600" b="1" dirty="0">
                <a:solidFill>
                  <a:srgbClr val="FFFFFF"/>
                </a:solidFill>
                <a:latin typeface="Red Hat Display"/>
                <a:cs typeface="Red Hat Display"/>
              </a:rPr>
              <a:t>.1</a:t>
            </a:r>
            <a:endParaRPr sz="16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9978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5788" y="1899700"/>
            <a:ext cx="5320665" cy="196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86" r:id="rId4"/>
    <p:sldLayoutId id="2147483685" r:id="rId5"/>
    <p:sldLayoutId id="2147483664" r:id="rId6"/>
    <p:sldLayoutId id="2147483665" r:id="rId7"/>
    <p:sldLayoutId id="2147483698" r:id="rId8"/>
    <p:sldLayoutId id="2147483699" r:id="rId9"/>
    <p:sldLayoutId id="2147483688" r:id="rId10"/>
    <p:sldLayoutId id="2147483689" r:id="rId11"/>
    <p:sldLayoutId id="2147483690" r:id="rId12"/>
    <p:sldLayoutId id="2147483696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7" r:id="rId1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21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4545" y="349812"/>
            <a:ext cx="3205637" cy="456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231F20"/>
                </a:solidFill>
                <a:latin typeface="Red Hat Display"/>
                <a:cs typeface="Red Hat Displa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5788" y="1899700"/>
            <a:ext cx="5320665" cy="196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26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5788" y="1899700"/>
            <a:ext cx="5320665" cy="196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A4A7B6"/>
                </a:solidFill>
                <a:latin typeface="RedHatDisplay-Medium"/>
                <a:cs typeface="RedHatDisplay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5952744"/>
            <a:ext cx="2487168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5952744"/>
            <a:ext cx="1787652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90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m-fit.com/" TargetMode="External"/><Relationship Id="rId2" Type="http://schemas.openxmlformats.org/officeDocument/2006/relationships/hyperlink" Target="mailto:info@km-fit.co.uk" TargetMode="Externa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km-fit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9">
            <a:extLst>
              <a:ext uri="{FF2B5EF4-FFF2-40B4-BE49-F238E27FC236}">
                <a16:creationId xmlns:a16="http://schemas.microsoft.com/office/drawing/2014/main" id="{65712C58-AAF9-F87B-B047-B78EBF1548CF}"/>
              </a:ext>
            </a:extLst>
          </p:cNvPr>
          <p:cNvSpPr txBox="1"/>
          <p:nvPr/>
        </p:nvSpPr>
        <p:spPr>
          <a:xfrm>
            <a:off x="3192144" y="301242"/>
            <a:ext cx="191325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Original</a:t>
            </a:r>
            <a:r>
              <a:rPr sz="1100" b="1" spc="-20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User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Manual</a:t>
            </a:r>
            <a:endParaRPr lang="de-DE" sz="1100" b="1" spc="-10" dirty="0">
              <a:solidFill>
                <a:srgbClr val="FFFFFF"/>
              </a:solidFill>
              <a:latin typeface="RedHatDisplay-Medium"/>
              <a:cs typeface="Red Hat Display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 err="1">
                <a:solidFill>
                  <a:srgbClr val="FFFFFF"/>
                </a:solidFill>
                <a:latin typeface="RedHatDisplay-Medium"/>
                <a:cs typeface="Red Hat Display"/>
              </a:rPr>
              <a:t>Tpe</a:t>
            </a:r>
            <a:r>
              <a:rPr lang="de-DE" sz="1100" b="1" spc="-10" dirty="0">
                <a:solidFill>
                  <a:srgbClr val="FFFFFF"/>
                </a:solidFill>
                <a:latin typeface="RedHatDisplay-Medium"/>
                <a:cs typeface="Red Hat Display"/>
              </a:rPr>
              <a:t> </a:t>
            </a:r>
            <a:r>
              <a:rPr lang="de-DE" sz="1100" b="1" spc="-10" dirty="0" err="1">
                <a:solidFill>
                  <a:srgbClr val="FFFFFF"/>
                </a:solidFill>
                <a:latin typeface="RedHatDisplay-Medium"/>
                <a:cs typeface="Red Hat Display"/>
              </a:rPr>
              <a:t>yoga</a:t>
            </a:r>
            <a:r>
              <a:rPr lang="de-DE" sz="1100" b="1" spc="-10" dirty="0">
                <a:solidFill>
                  <a:srgbClr val="FFFFFF"/>
                </a:solidFill>
                <a:latin typeface="RedHatDisplay-Medium"/>
                <a:cs typeface="Red Hat Display"/>
              </a:rPr>
              <a:t> </a:t>
            </a:r>
            <a:r>
              <a:rPr lang="de-DE" sz="1100" b="1" spc="-10" dirty="0" err="1">
                <a:solidFill>
                  <a:srgbClr val="FFFFFF"/>
                </a:solidFill>
                <a:latin typeface="RedHatDisplay-Medium"/>
                <a:cs typeface="Red Hat Display"/>
              </a:rPr>
              <a:t>mat</a:t>
            </a:r>
            <a:endParaRPr sz="11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02346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1">
            <a:extLst>
              <a:ext uri="{FF2B5EF4-FFF2-40B4-BE49-F238E27FC236}">
                <a16:creationId xmlns:a16="http://schemas.microsoft.com/office/drawing/2014/main" id="{D8AEAFDE-D605-187E-7C46-505C7ED17AB8}"/>
              </a:ext>
            </a:extLst>
          </p:cNvPr>
          <p:cNvSpPr txBox="1"/>
          <p:nvPr/>
        </p:nvSpPr>
        <p:spPr>
          <a:xfrm>
            <a:off x="3192405" y="349812"/>
            <a:ext cx="1388110" cy="36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Original</a:t>
            </a:r>
            <a:r>
              <a:rPr sz="1100" b="1" spc="-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User</a:t>
            </a:r>
            <a:r>
              <a:rPr sz="11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Manual</a:t>
            </a:r>
            <a:endParaRPr sz="1100" dirty="0">
              <a:latin typeface="Red Hat Display"/>
              <a:cs typeface="Red Hat Display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de-DE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Yoga </a:t>
            </a:r>
            <a:r>
              <a:rPr lang="de-DE" sz="1100" spc="-1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mat</a:t>
            </a:r>
            <a:endParaRPr sz="1100" dirty="0">
              <a:latin typeface="RedHatDisplay-Medium"/>
              <a:cs typeface="RedHatDisplay-Medium"/>
            </a:endParaRPr>
          </a:p>
        </p:txBody>
      </p:sp>
    </p:spTree>
    <p:extLst>
      <p:ext uri="{BB962C8B-B14F-4D97-AF65-F5344CB8AC3E}">
        <p14:creationId xmlns:p14="http://schemas.microsoft.com/office/powerpoint/2010/main" val="217919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6A1BA698-CB3B-88B3-EFDB-BB7423F0152D}"/>
              </a:ext>
            </a:extLst>
          </p:cNvPr>
          <p:cNvSpPr txBox="1"/>
          <p:nvPr/>
        </p:nvSpPr>
        <p:spPr>
          <a:xfrm>
            <a:off x="952498" y="1905000"/>
            <a:ext cx="5867401" cy="2018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459"/>
              </a:spcBef>
            </a:pPr>
            <a:r>
              <a:rPr lang="en-US" sz="1100" spc="-25" dirty="0">
                <a:solidFill>
                  <a:srgbClr val="A4A7B6"/>
                </a:solidFill>
                <a:latin typeface="Red Hat Display"/>
              </a:rPr>
              <a:t>Tel.: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+44</a:t>
            </a:r>
            <a:r>
              <a:rPr lang="en-US" sz="1100" spc="-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(0)</a:t>
            </a:r>
            <a:r>
              <a:rPr lang="en-US" sz="1100" spc="-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208</a:t>
            </a:r>
            <a:r>
              <a:rPr lang="en-US" sz="1100" spc="-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068</a:t>
            </a:r>
            <a:r>
              <a:rPr lang="en-US" sz="1100" spc="-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5604</a:t>
            </a: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z="1100" dirty="0">
                <a:solidFill>
                  <a:srgbClr val="A4A7B6"/>
                </a:solidFill>
                <a:latin typeface="Red Hat Display"/>
              </a:rPr>
              <a:t>Mail: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0E0EFF"/>
                </a:solidFill>
                <a:latin typeface="Red Hat Displ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info@km-fit.co.uk </a:t>
            </a: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lang="en-US" sz="1100" dirty="0">
                <a:solidFill>
                  <a:srgbClr val="A4A7B6"/>
                </a:solidFill>
                <a:latin typeface="Red Hat Display"/>
              </a:rPr>
              <a:t>Office address: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KM-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Fit • </a:t>
            </a:r>
            <a:r>
              <a:rPr lang="en-US" sz="1100" spc="-10" dirty="0" err="1">
                <a:solidFill>
                  <a:srgbClr val="A4A7B6"/>
                </a:solidFill>
                <a:latin typeface="Red Hat Display"/>
              </a:rPr>
              <a:t>Gneisenaustraße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10-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11 • </a:t>
            </a:r>
            <a:r>
              <a:rPr lang="en-US" sz="1100" spc="-40" dirty="0">
                <a:solidFill>
                  <a:srgbClr val="A4A7B6"/>
                </a:solidFill>
                <a:latin typeface="Red Hat Display"/>
              </a:rPr>
              <a:t>97074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Würzburg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en-US" sz="1100" dirty="0">
              <a:solidFill>
                <a:srgbClr val="A4A7B6"/>
              </a:solidFill>
              <a:latin typeface="Red Hat Display"/>
            </a:endParaRPr>
          </a:p>
          <a:p>
            <a:pPr algn="ctr">
              <a:lnSpc>
                <a:spcPct val="100000"/>
              </a:lnSpc>
            </a:pP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The</a:t>
            </a:r>
            <a:r>
              <a:rPr lang="en-US" sz="1100" b="1" spc="-10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return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address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can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be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found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in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the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dirty="0">
                <a:solidFill>
                  <a:srgbClr val="FF0000"/>
                </a:solidFill>
                <a:latin typeface="Red Hat Display"/>
                <a:cs typeface="RedHatDisplay-Black"/>
              </a:rPr>
              <a:t>imprint:</a:t>
            </a:r>
            <a:r>
              <a:rPr lang="en-US" sz="1100" b="1" spc="-5" dirty="0">
                <a:solidFill>
                  <a:srgbClr val="FF0000"/>
                </a:solidFill>
                <a:latin typeface="Red Hat Display"/>
                <a:cs typeface="RedHatDisplay-Black"/>
              </a:rPr>
              <a:t> </a:t>
            </a:r>
            <a:r>
              <a:rPr lang="en-US" sz="1100" b="1" spc="-25" dirty="0">
                <a:solidFill>
                  <a:srgbClr val="FF0000"/>
                </a:solidFill>
                <a:latin typeface="Red Hat Display"/>
                <a:cs typeface="RedHatDisplay-Black"/>
                <a:hlinkClick r:id="rId3"/>
              </a:rPr>
              <a:t>https://</a:t>
            </a:r>
            <a:r>
              <a:rPr lang="en-US" sz="1100" b="1" spc="-25" dirty="0">
                <a:solidFill>
                  <a:srgbClr val="0000FF"/>
                </a:solidFill>
                <a:latin typeface="Red Hat Display"/>
                <a:cs typeface="RedHatDisplay-Black"/>
                <a:hlinkClick r:id="rId3"/>
              </a:rPr>
              <a:t>www.km-</a:t>
            </a:r>
            <a:r>
              <a:rPr lang="en-US" sz="1100" b="1" spc="-10" dirty="0">
                <a:solidFill>
                  <a:srgbClr val="A4A7B6"/>
                </a:solidFill>
                <a:latin typeface="Red Hat Display"/>
                <a:cs typeface="RedHatDisplay-Black"/>
                <a:hlinkClick r:id="rId3"/>
              </a:rPr>
              <a:t>fit.com</a:t>
            </a:r>
            <a:r>
              <a:rPr lang="en-US" sz="1100" b="1" spc="-10" dirty="0">
                <a:solidFill>
                  <a:srgbClr val="A4A7B6"/>
                </a:solidFill>
                <a:latin typeface="Red Hat Display"/>
                <a:cs typeface="RedHatDisplay-Blac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694690" marR="686435" indent="346710" algn="ctr">
              <a:lnSpc>
                <a:spcPct val="125000"/>
              </a:lnSpc>
              <a:spcBef>
                <a:spcPts val="1250"/>
              </a:spcBef>
            </a:pPr>
            <a:r>
              <a:rPr lang="en-US" sz="1100" dirty="0">
                <a:solidFill>
                  <a:srgbClr val="A4A7B6"/>
                </a:solidFill>
                <a:latin typeface="Red Hat Display"/>
              </a:rPr>
              <a:t>Sales</a:t>
            </a:r>
            <a:r>
              <a:rPr lang="en-US" sz="1100" spc="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tax</a:t>
            </a:r>
            <a:r>
              <a:rPr lang="en-US" sz="1100" spc="1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identification</a:t>
            </a:r>
            <a:r>
              <a:rPr lang="en-US" sz="1100" spc="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number:</a:t>
            </a:r>
            <a:r>
              <a:rPr lang="en-US" sz="1100" spc="1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DE</a:t>
            </a:r>
            <a:r>
              <a:rPr lang="en-US" sz="1100" spc="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263752326 </a:t>
            </a:r>
          </a:p>
          <a:p>
            <a:pPr marL="694690" marR="686435" indent="346710" algn="ctr">
              <a:lnSpc>
                <a:spcPct val="125000"/>
              </a:lnSpc>
              <a:spcBef>
                <a:spcPts val="1250"/>
              </a:spcBef>
            </a:pPr>
            <a:r>
              <a:rPr lang="en-US" sz="1100" dirty="0">
                <a:solidFill>
                  <a:srgbClr val="A4A7B6"/>
                </a:solidFill>
                <a:latin typeface="Red Hat Display"/>
              </a:rPr>
              <a:t>Court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of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commercial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registration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is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Würzburg,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HRB</a:t>
            </a:r>
            <a:r>
              <a:rPr lang="en-US" sz="1100" spc="-15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10082</a:t>
            </a:r>
          </a:p>
          <a:p>
            <a:pPr algn="ctr">
              <a:lnSpc>
                <a:spcPct val="100000"/>
              </a:lnSpc>
              <a:spcBef>
                <a:spcPts val="359"/>
              </a:spcBef>
            </a:pP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WEEE-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Reg.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No.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dirty="0">
                <a:solidFill>
                  <a:srgbClr val="A4A7B6"/>
                </a:solidFill>
                <a:latin typeface="Red Hat Display"/>
              </a:rPr>
              <a:t>DE</a:t>
            </a:r>
            <a:r>
              <a:rPr lang="en-US" sz="1100" spc="-20" dirty="0">
                <a:solidFill>
                  <a:srgbClr val="A4A7B6"/>
                </a:solidFill>
                <a:latin typeface="Red Hat Display"/>
              </a:rPr>
              <a:t> </a:t>
            </a:r>
            <a:r>
              <a:rPr lang="en-US" sz="1100" spc="-10" dirty="0">
                <a:solidFill>
                  <a:srgbClr val="A4A7B6"/>
                </a:solidFill>
                <a:latin typeface="Red Hat Display"/>
              </a:rPr>
              <a:t>61617071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37D4950-7176-EC9B-CE83-7945BA72155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109372" y="533400"/>
            <a:ext cx="15536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Red Hat Display"/>
              </a:rPr>
              <a:t>Contact</a:t>
            </a:r>
            <a:r>
              <a:rPr b="1" spc="-40" dirty="0">
                <a:latin typeface="Red Hat Display"/>
              </a:rPr>
              <a:t> </a:t>
            </a:r>
            <a:r>
              <a:rPr b="1" dirty="0">
                <a:latin typeface="Red Hat Display"/>
              </a:rPr>
              <a:t>With</a:t>
            </a:r>
            <a:r>
              <a:rPr b="1" spc="-35" dirty="0">
                <a:latin typeface="Red Hat Display"/>
              </a:rPr>
              <a:t> </a:t>
            </a:r>
            <a:r>
              <a:rPr b="1" spc="-25" dirty="0">
                <a:latin typeface="Red Hat Display"/>
              </a:rPr>
              <a:t>Us</a:t>
            </a:r>
          </a:p>
        </p:txBody>
      </p:sp>
    </p:spTree>
    <p:extLst>
      <p:ext uri="{BB962C8B-B14F-4D97-AF65-F5344CB8AC3E}">
        <p14:creationId xmlns:p14="http://schemas.microsoft.com/office/powerpoint/2010/main" val="383255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6400800"/>
          </a:xfrm>
          <a:custGeom>
            <a:avLst/>
            <a:gdLst/>
            <a:ahLst/>
            <a:cxnLst/>
            <a:rect l="l" t="t" r="r" b="b"/>
            <a:pathLst>
              <a:path w="7772400" h="6400800">
                <a:moveTo>
                  <a:pt x="7772400" y="0"/>
                </a:moveTo>
                <a:lnTo>
                  <a:pt x="0" y="0"/>
                </a:lnTo>
                <a:lnTo>
                  <a:pt x="0" y="6400800"/>
                </a:lnTo>
                <a:lnTo>
                  <a:pt x="7772400" y="64008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E3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70174" y="5875699"/>
            <a:ext cx="832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km-fit.com</a:t>
            </a:r>
            <a:endParaRPr sz="1200">
              <a:latin typeface="Red Hat Display"/>
              <a:cs typeface="Red Hat Displa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6791325" cy="6400800"/>
          </a:xfrm>
          <a:custGeom>
            <a:avLst/>
            <a:gdLst/>
            <a:ahLst/>
            <a:cxnLst/>
            <a:rect l="l" t="t" r="r" b="b"/>
            <a:pathLst>
              <a:path w="6791325" h="6400800">
                <a:moveTo>
                  <a:pt x="4857445" y="0"/>
                </a:moveTo>
                <a:lnTo>
                  <a:pt x="3225520" y="0"/>
                </a:lnTo>
                <a:lnTo>
                  <a:pt x="537565" y="2671216"/>
                </a:lnTo>
                <a:lnTo>
                  <a:pt x="537565" y="1189037"/>
                </a:lnTo>
                <a:lnTo>
                  <a:pt x="1744230" y="0"/>
                </a:lnTo>
                <a:lnTo>
                  <a:pt x="0" y="0"/>
                </a:lnTo>
                <a:lnTo>
                  <a:pt x="0" y="4818202"/>
                </a:lnTo>
                <a:lnTo>
                  <a:pt x="537565" y="4286783"/>
                </a:lnTo>
                <a:lnTo>
                  <a:pt x="1785480" y="3054299"/>
                </a:lnTo>
                <a:lnTo>
                  <a:pt x="4560557" y="5805830"/>
                </a:lnTo>
                <a:lnTo>
                  <a:pt x="5159286" y="6400800"/>
                </a:lnTo>
                <a:lnTo>
                  <a:pt x="6790969" y="6400800"/>
                </a:lnTo>
                <a:lnTo>
                  <a:pt x="2616288" y="2243378"/>
                </a:lnTo>
                <a:lnTo>
                  <a:pt x="4857445" y="0"/>
                </a:lnTo>
                <a:close/>
              </a:path>
            </a:pathLst>
          </a:custGeom>
          <a:solidFill>
            <a:srgbClr val="C92F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id="{702EEDAB-70F7-92C5-8FA6-3FA16897687F}"/>
              </a:ext>
            </a:extLst>
          </p:cNvPr>
          <p:cNvSpPr txBox="1"/>
          <p:nvPr/>
        </p:nvSpPr>
        <p:spPr>
          <a:xfrm>
            <a:off x="3200400" y="228600"/>
            <a:ext cx="1837055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Original</a:t>
            </a:r>
            <a:r>
              <a:rPr sz="1100" b="1" spc="-20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FFFFFF"/>
                </a:solidFill>
                <a:latin typeface="Red Hat Display"/>
                <a:cs typeface="Red Hat Display"/>
              </a:rPr>
              <a:t>User</a:t>
            </a:r>
            <a:r>
              <a:rPr sz="1100" b="1" spc="-15" dirty="0">
                <a:solidFill>
                  <a:srgbClr val="FFFFFF"/>
                </a:solidFill>
                <a:latin typeface="Red Hat Display"/>
                <a:cs typeface="Red Hat Display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Red Hat Display"/>
                <a:cs typeface="Red Hat Display"/>
              </a:rPr>
              <a:t>Manual</a:t>
            </a:r>
            <a:endParaRPr sz="1100" dirty="0">
              <a:latin typeface="Red Hat Display"/>
              <a:cs typeface="Red Hat Display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100" b="1" spc="-10" dirty="0">
                <a:solidFill>
                  <a:srgbClr val="FFFFFF"/>
                </a:solidFill>
                <a:latin typeface="RedHatDisplay-Medium"/>
                <a:cs typeface="Red Hat Display"/>
              </a:rPr>
              <a:t>Yoga mat</a:t>
            </a:r>
            <a:endParaRPr lang="en-US" sz="11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652302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07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27F50666-9A56-637A-A7C3-59178473EAD4}"/>
              </a:ext>
            </a:extLst>
          </p:cNvPr>
          <p:cNvSpPr txBox="1"/>
          <p:nvPr/>
        </p:nvSpPr>
        <p:spPr>
          <a:xfrm>
            <a:off x="457200" y="356724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 err="1">
                <a:solidFill>
                  <a:srgbClr val="A4A7B6"/>
                </a:solidFill>
                <a:latin typeface="Red Hat Display"/>
                <a:cs typeface="Red Hat Display"/>
              </a:rPr>
              <a:t>Nr</a:t>
            </a:r>
            <a:endParaRPr sz="1100" dirty="0">
              <a:latin typeface="Red Hat Display"/>
              <a:cs typeface="Red Hat Display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0DCC7941-1876-5306-FF8F-14518B5B36FD}"/>
              </a:ext>
            </a:extLst>
          </p:cNvPr>
          <p:cNvSpPr txBox="1"/>
          <p:nvPr/>
        </p:nvSpPr>
        <p:spPr>
          <a:xfrm>
            <a:off x="6971552" y="345397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Model</a:t>
            </a:r>
            <a:endParaRPr sz="1100" dirty="0">
              <a:latin typeface="Red Hat Display"/>
              <a:cs typeface="Red Hat Display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BBACA0EF-0E8E-FCA7-4237-36030E068467}"/>
              </a:ext>
            </a:extLst>
          </p:cNvPr>
          <p:cNvSpPr txBox="1"/>
          <p:nvPr/>
        </p:nvSpPr>
        <p:spPr>
          <a:xfrm>
            <a:off x="3192405" y="349812"/>
            <a:ext cx="1388110" cy="36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Original</a:t>
            </a:r>
            <a:r>
              <a:rPr sz="1100" b="1" spc="-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User</a:t>
            </a:r>
            <a:r>
              <a:rPr sz="11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Manual</a:t>
            </a:r>
            <a:endParaRPr sz="1100" dirty="0">
              <a:latin typeface="Red Hat Display"/>
              <a:cs typeface="Red Hat Display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de-DE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Yoga </a:t>
            </a:r>
            <a:r>
              <a:rPr lang="de-DE" sz="1100" spc="-1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mat</a:t>
            </a:r>
            <a:endParaRPr sz="1100" dirty="0">
              <a:latin typeface="RedHatDisplay-Medium"/>
              <a:cs typeface="RedHatDisplay-Medium"/>
            </a:endParaRPr>
          </a:p>
        </p:txBody>
      </p:sp>
    </p:spTree>
    <p:extLst>
      <p:ext uri="{BB962C8B-B14F-4D97-AF65-F5344CB8AC3E}">
        <p14:creationId xmlns:p14="http://schemas.microsoft.com/office/powerpoint/2010/main" val="174002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7">
            <a:extLst>
              <a:ext uri="{FF2B5EF4-FFF2-40B4-BE49-F238E27FC236}">
                <a16:creationId xmlns:a16="http://schemas.microsoft.com/office/drawing/2014/main" id="{943B0481-4788-4954-934C-EF6F7EDDE27B}"/>
              </a:ext>
            </a:extLst>
          </p:cNvPr>
          <p:cNvSpPr txBox="1"/>
          <p:nvPr/>
        </p:nvSpPr>
        <p:spPr>
          <a:xfrm>
            <a:off x="347299" y="343400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 err="1">
                <a:solidFill>
                  <a:srgbClr val="A4A7B6"/>
                </a:solidFill>
                <a:latin typeface="Red Hat Display"/>
                <a:cs typeface="Red Hat Display"/>
              </a:rPr>
              <a:t>Nr</a:t>
            </a:r>
            <a:endParaRPr sz="1100" dirty="0">
              <a:latin typeface="Red Hat Display"/>
              <a:cs typeface="Red Hat Display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50ACFA21-1B26-CF73-35D5-5E8DDD8B1B21}"/>
              </a:ext>
            </a:extLst>
          </p:cNvPr>
          <p:cNvSpPr txBox="1"/>
          <p:nvPr/>
        </p:nvSpPr>
        <p:spPr>
          <a:xfrm>
            <a:off x="6971552" y="345397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Model</a:t>
            </a:r>
            <a:endParaRPr sz="1100" dirty="0">
              <a:latin typeface="Red Hat Display"/>
              <a:cs typeface="Red Hat Display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3B5198F9-ABF9-7BDB-0E33-3312EA5FFE93}"/>
              </a:ext>
            </a:extLst>
          </p:cNvPr>
          <p:cNvSpPr txBox="1"/>
          <p:nvPr/>
        </p:nvSpPr>
        <p:spPr>
          <a:xfrm>
            <a:off x="3192405" y="349812"/>
            <a:ext cx="1388110" cy="362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Original</a:t>
            </a:r>
            <a:r>
              <a:rPr sz="1100" b="1" spc="-20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dirty="0">
                <a:solidFill>
                  <a:srgbClr val="A4A7B6"/>
                </a:solidFill>
                <a:latin typeface="Red Hat Display"/>
                <a:cs typeface="Red Hat Display"/>
              </a:rPr>
              <a:t>User</a:t>
            </a:r>
            <a:r>
              <a:rPr sz="1100" b="1" spc="-15" dirty="0">
                <a:solidFill>
                  <a:srgbClr val="A4A7B6"/>
                </a:solidFill>
                <a:latin typeface="Red Hat Display"/>
                <a:cs typeface="Red Hat Display"/>
              </a:rPr>
              <a:t> </a:t>
            </a:r>
            <a:r>
              <a:rPr sz="1100" b="1" spc="-10" dirty="0">
                <a:solidFill>
                  <a:srgbClr val="A4A7B6"/>
                </a:solidFill>
                <a:latin typeface="Red Hat Display"/>
                <a:cs typeface="Red Hat Display"/>
              </a:rPr>
              <a:t>Manual</a:t>
            </a:r>
            <a:endParaRPr sz="1100" dirty="0">
              <a:latin typeface="Red Hat Display"/>
              <a:cs typeface="Red Hat Display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lang="de-DE" sz="1100" spc="-10" dirty="0">
                <a:solidFill>
                  <a:srgbClr val="A4A7B6"/>
                </a:solidFill>
                <a:latin typeface="RedHatDisplay-Medium"/>
                <a:cs typeface="RedHatDisplay-Medium"/>
              </a:rPr>
              <a:t>Yoga </a:t>
            </a:r>
            <a:r>
              <a:rPr lang="de-DE" sz="1100" spc="-10" dirty="0" err="1">
                <a:solidFill>
                  <a:srgbClr val="A4A7B6"/>
                </a:solidFill>
                <a:latin typeface="RedHatDisplay-Medium"/>
                <a:cs typeface="RedHatDisplay-Medium"/>
              </a:rPr>
              <a:t>mat</a:t>
            </a:r>
            <a:endParaRPr sz="1100" dirty="0">
              <a:latin typeface="RedHatDisplay-Medium"/>
              <a:cs typeface="RedHatDisplay-Medium"/>
            </a:endParaRPr>
          </a:p>
        </p:txBody>
      </p:sp>
    </p:spTree>
    <p:extLst>
      <p:ext uri="{BB962C8B-B14F-4D97-AF65-F5344CB8AC3E}">
        <p14:creationId xmlns:p14="http://schemas.microsoft.com/office/powerpoint/2010/main" val="83807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60">
            <a:extLst>
              <a:ext uri="{FF2B5EF4-FFF2-40B4-BE49-F238E27FC236}">
                <a16:creationId xmlns:a16="http://schemas.microsoft.com/office/drawing/2014/main" id="{A5FD5E99-A651-944F-E875-13FC37FA3C8C}"/>
              </a:ext>
            </a:extLst>
          </p:cNvPr>
          <p:cNvSpPr txBox="1"/>
          <p:nvPr/>
        </p:nvSpPr>
        <p:spPr>
          <a:xfrm>
            <a:off x="4349381" y="4063465"/>
            <a:ext cx="2921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9685" algn="ctr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EE362E"/>
                </a:solidFill>
                <a:latin typeface="RedHatDisplay-Medium"/>
                <a:cs typeface="RedHatDisplay-Medium"/>
              </a:rPr>
              <a:t>N</a:t>
            </a:r>
            <a:r>
              <a:rPr lang="de-DE" sz="900" spc="-25" dirty="0">
                <a:solidFill>
                  <a:srgbClr val="EE362E"/>
                </a:solidFill>
                <a:latin typeface="RedHatDisplay-Medium"/>
                <a:cs typeface="RedHatDisplay-Medium"/>
              </a:rPr>
              <a:t>o</a:t>
            </a:r>
            <a:r>
              <a:rPr sz="900" spc="-25" dirty="0">
                <a:solidFill>
                  <a:srgbClr val="EE362E"/>
                </a:solidFill>
                <a:latin typeface="RedHatDisplay-Medium"/>
                <a:cs typeface="RedHatDisplay-Medium"/>
              </a:rPr>
              <a:t>.</a:t>
            </a:r>
            <a:endParaRPr sz="900" dirty="0">
              <a:latin typeface="RedHatDisplay-Medium"/>
              <a:cs typeface="RedHatDisplay-Medium"/>
            </a:endParaRPr>
          </a:p>
        </p:txBody>
      </p:sp>
      <p:sp>
        <p:nvSpPr>
          <p:cNvPr id="4" name="object 61">
            <a:extLst>
              <a:ext uri="{FF2B5EF4-FFF2-40B4-BE49-F238E27FC236}">
                <a16:creationId xmlns:a16="http://schemas.microsoft.com/office/drawing/2014/main" id="{5C016BD8-922E-C6F2-B494-DA6D74C0F4AE}"/>
              </a:ext>
            </a:extLst>
          </p:cNvPr>
          <p:cNvSpPr txBox="1"/>
          <p:nvPr/>
        </p:nvSpPr>
        <p:spPr>
          <a:xfrm>
            <a:off x="5574957" y="4071205"/>
            <a:ext cx="17246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de-DE" sz="900" spc="-10" dirty="0">
                <a:solidFill>
                  <a:srgbClr val="EE362E"/>
                </a:solidFill>
                <a:latin typeface="RedHatDisplay-Medium"/>
                <a:cs typeface="RedHatDisplay-Medium"/>
              </a:rPr>
              <a:t>Designation</a:t>
            </a:r>
            <a:endParaRPr sz="900" dirty="0">
              <a:latin typeface="RedHatDisplay-Medium"/>
              <a:cs typeface="RedHatDisplay-Medium"/>
            </a:endParaRPr>
          </a:p>
        </p:txBody>
      </p:sp>
      <p:sp>
        <p:nvSpPr>
          <p:cNvPr id="5" name="object 24">
            <a:extLst>
              <a:ext uri="{FF2B5EF4-FFF2-40B4-BE49-F238E27FC236}">
                <a16:creationId xmlns:a16="http://schemas.microsoft.com/office/drawing/2014/main" id="{CADF837F-1D9E-3FD8-3CE2-C6E5C09122BB}"/>
              </a:ext>
            </a:extLst>
          </p:cNvPr>
          <p:cNvSpPr/>
          <p:nvPr/>
        </p:nvSpPr>
        <p:spPr>
          <a:xfrm>
            <a:off x="3517531" y="4038600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55571" y="0"/>
                </a:moveTo>
                <a:lnTo>
                  <a:pt x="54000" y="0"/>
                </a:lnTo>
                <a:lnTo>
                  <a:pt x="32982" y="4244"/>
                </a:lnTo>
                <a:lnTo>
                  <a:pt x="15817" y="15817"/>
                </a:lnTo>
                <a:lnTo>
                  <a:pt x="4244" y="32982"/>
                </a:lnTo>
                <a:lnTo>
                  <a:pt x="0" y="54000"/>
                </a:lnTo>
                <a:lnTo>
                  <a:pt x="0" y="162064"/>
                </a:lnTo>
                <a:lnTo>
                  <a:pt x="4244" y="183082"/>
                </a:lnTo>
                <a:lnTo>
                  <a:pt x="15817" y="200247"/>
                </a:lnTo>
                <a:lnTo>
                  <a:pt x="32982" y="211820"/>
                </a:lnTo>
                <a:lnTo>
                  <a:pt x="54000" y="216065"/>
                </a:lnTo>
                <a:lnTo>
                  <a:pt x="1955571" y="216065"/>
                </a:lnTo>
                <a:lnTo>
                  <a:pt x="1955571" y="0"/>
                </a:lnTo>
                <a:close/>
              </a:path>
            </a:pathLst>
          </a:custGeom>
          <a:solidFill>
            <a:srgbClr val="EE362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8">
            <a:extLst>
              <a:ext uri="{FF2B5EF4-FFF2-40B4-BE49-F238E27FC236}">
                <a16:creationId xmlns:a16="http://schemas.microsoft.com/office/drawing/2014/main" id="{424CE040-57DD-C617-EBD0-47BD43A6B64E}"/>
              </a:ext>
            </a:extLst>
          </p:cNvPr>
          <p:cNvSpPr/>
          <p:nvPr/>
        </p:nvSpPr>
        <p:spPr>
          <a:xfrm>
            <a:off x="5562600" y="4038600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EE362E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26">
            <a:extLst>
              <a:ext uri="{FF2B5EF4-FFF2-40B4-BE49-F238E27FC236}">
                <a16:creationId xmlns:a16="http://schemas.microsoft.com/office/drawing/2014/main" id="{88580944-CB60-7678-A835-94BD2B8E89AA}"/>
              </a:ext>
            </a:extLst>
          </p:cNvPr>
          <p:cNvSpPr/>
          <p:nvPr/>
        </p:nvSpPr>
        <p:spPr>
          <a:xfrm>
            <a:off x="5562600" y="4349730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6">
            <a:extLst>
              <a:ext uri="{FF2B5EF4-FFF2-40B4-BE49-F238E27FC236}">
                <a16:creationId xmlns:a16="http://schemas.microsoft.com/office/drawing/2014/main" id="{10433F24-83D1-DC18-513A-349AE0434A12}"/>
              </a:ext>
            </a:extLst>
          </p:cNvPr>
          <p:cNvSpPr/>
          <p:nvPr/>
        </p:nvSpPr>
        <p:spPr>
          <a:xfrm rot="10800000">
            <a:off x="3517531" y="4349730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6">
            <a:extLst>
              <a:ext uri="{FF2B5EF4-FFF2-40B4-BE49-F238E27FC236}">
                <a16:creationId xmlns:a16="http://schemas.microsoft.com/office/drawing/2014/main" id="{2A6CD9D8-22A9-4A1B-7EB2-13C5247C318E}"/>
              </a:ext>
            </a:extLst>
          </p:cNvPr>
          <p:cNvSpPr/>
          <p:nvPr/>
        </p:nvSpPr>
        <p:spPr>
          <a:xfrm>
            <a:off x="5562600" y="4660860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26">
            <a:extLst>
              <a:ext uri="{FF2B5EF4-FFF2-40B4-BE49-F238E27FC236}">
                <a16:creationId xmlns:a16="http://schemas.microsoft.com/office/drawing/2014/main" id="{E1D9F1C7-1C46-FD65-D89F-8937274C5C52}"/>
              </a:ext>
            </a:extLst>
          </p:cNvPr>
          <p:cNvSpPr/>
          <p:nvPr/>
        </p:nvSpPr>
        <p:spPr>
          <a:xfrm rot="10800000">
            <a:off x="3521650" y="4660859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37D182-1CE0-4587-533F-CBF3016D5627}"/>
              </a:ext>
            </a:extLst>
          </p:cNvPr>
          <p:cNvSpPr txBox="1"/>
          <p:nvPr/>
        </p:nvSpPr>
        <p:spPr>
          <a:xfrm>
            <a:off x="4354205" y="4317149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1.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D535D13-8CB6-A55E-6031-ABF474FDF0B6}"/>
              </a:ext>
            </a:extLst>
          </p:cNvPr>
          <p:cNvSpPr txBox="1"/>
          <p:nvPr/>
        </p:nvSpPr>
        <p:spPr>
          <a:xfrm>
            <a:off x="4354205" y="4631174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2.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5A248A0-BBCA-8F30-EFAF-85DD5532B384}"/>
              </a:ext>
            </a:extLst>
          </p:cNvPr>
          <p:cNvSpPr txBox="1"/>
          <p:nvPr/>
        </p:nvSpPr>
        <p:spPr>
          <a:xfrm>
            <a:off x="6126825" y="4334886"/>
            <a:ext cx="7906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1 x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Yog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mat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Red Hat Display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0CE2860-4BEC-61D3-B7C9-2918827E20C4}"/>
              </a:ext>
            </a:extLst>
          </p:cNvPr>
          <p:cNvSpPr txBox="1"/>
          <p:nvPr/>
        </p:nvSpPr>
        <p:spPr>
          <a:xfrm>
            <a:off x="6064982" y="4646016"/>
            <a:ext cx="14269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1 x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peanut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massage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 ball</a:t>
            </a:r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BA562717-B3FF-96B2-0E70-038B92ACB8E7}"/>
              </a:ext>
            </a:extLst>
          </p:cNvPr>
          <p:cNvSpPr txBox="1"/>
          <p:nvPr/>
        </p:nvSpPr>
        <p:spPr>
          <a:xfrm>
            <a:off x="347299" y="349812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 err="1">
                <a:solidFill>
                  <a:schemeClr val="bg1"/>
                </a:solidFill>
                <a:latin typeface="Red Hat Display"/>
                <a:cs typeface="Red Hat Display"/>
              </a:rPr>
              <a:t>Nr</a:t>
            </a:r>
            <a:endParaRPr sz="1100" dirty="0">
              <a:solidFill>
                <a:schemeClr val="bg1"/>
              </a:solidFill>
              <a:latin typeface="Red Hat Display"/>
              <a:cs typeface="Red Hat Display"/>
            </a:endParaRPr>
          </a:p>
        </p:txBody>
      </p:sp>
      <p:sp>
        <p:nvSpPr>
          <p:cNvPr id="10" name="object 26">
            <a:extLst>
              <a:ext uri="{FF2B5EF4-FFF2-40B4-BE49-F238E27FC236}">
                <a16:creationId xmlns:a16="http://schemas.microsoft.com/office/drawing/2014/main" id="{C6F0964F-F7D9-04AD-D925-19DD081CD092}"/>
              </a:ext>
            </a:extLst>
          </p:cNvPr>
          <p:cNvSpPr/>
          <p:nvPr/>
        </p:nvSpPr>
        <p:spPr>
          <a:xfrm rot="10800000">
            <a:off x="3469156" y="4936437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26">
            <a:extLst>
              <a:ext uri="{FF2B5EF4-FFF2-40B4-BE49-F238E27FC236}">
                <a16:creationId xmlns:a16="http://schemas.microsoft.com/office/drawing/2014/main" id="{E3DF44D5-E3DB-627B-6DF1-E80190D622CB}"/>
              </a:ext>
            </a:extLst>
          </p:cNvPr>
          <p:cNvSpPr/>
          <p:nvPr/>
        </p:nvSpPr>
        <p:spPr>
          <a:xfrm>
            <a:off x="5574957" y="4957146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093C115-AE5C-F357-48EE-DEB7678F2ABF}"/>
              </a:ext>
            </a:extLst>
          </p:cNvPr>
          <p:cNvSpPr txBox="1"/>
          <p:nvPr/>
        </p:nvSpPr>
        <p:spPr>
          <a:xfrm>
            <a:off x="4354205" y="4921594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3.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E4BB975-4CFD-AE8E-177E-8F2FE5F39274}"/>
              </a:ext>
            </a:extLst>
          </p:cNvPr>
          <p:cNvSpPr txBox="1"/>
          <p:nvPr/>
        </p:nvSpPr>
        <p:spPr>
          <a:xfrm>
            <a:off x="6049379" y="4958127"/>
            <a:ext cx="906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1 x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yoga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strap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Red Hat Display"/>
            </a:endParaRPr>
          </a:p>
        </p:txBody>
      </p:sp>
      <p:sp>
        <p:nvSpPr>
          <p:cNvPr id="12" name="object 26">
            <a:extLst>
              <a:ext uri="{FF2B5EF4-FFF2-40B4-BE49-F238E27FC236}">
                <a16:creationId xmlns:a16="http://schemas.microsoft.com/office/drawing/2014/main" id="{183216DB-125B-057C-2B0D-0B330F3799F1}"/>
              </a:ext>
            </a:extLst>
          </p:cNvPr>
          <p:cNvSpPr/>
          <p:nvPr/>
        </p:nvSpPr>
        <p:spPr>
          <a:xfrm rot="10800000">
            <a:off x="3459843" y="5226857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26">
            <a:extLst>
              <a:ext uri="{FF2B5EF4-FFF2-40B4-BE49-F238E27FC236}">
                <a16:creationId xmlns:a16="http://schemas.microsoft.com/office/drawing/2014/main" id="{36E5F708-FFEC-E4AB-FAB2-B9D0E79E168F}"/>
              </a:ext>
            </a:extLst>
          </p:cNvPr>
          <p:cNvSpPr/>
          <p:nvPr/>
        </p:nvSpPr>
        <p:spPr>
          <a:xfrm>
            <a:off x="5574957" y="5253432"/>
            <a:ext cx="1955800" cy="216535"/>
          </a:xfrm>
          <a:custGeom>
            <a:avLst/>
            <a:gdLst/>
            <a:ahLst/>
            <a:cxnLst/>
            <a:rect l="l" t="t" r="r" b="b"/>
            <a:pathLst>
              <a:path w="1955800" h="216535">
                <a:moveTo>
                  <a:pt x="1901570" y="0"/>
                </a:moveTo>
                <a:lnTo>
                  <a:pt x="0" y="0"/>
                </a:lnTo>
                <a:lnTo>
                  <a:pt x="0" y="216065"/>
                </a:lnTo>
                <a:lnTo>
                  <a:pt x="1901570" y="216065"/>
                </a:lnTo>
                <a:lnTo>
                  <a:pt x="1922594" y="211820"/>
                </a:lnTo>
                <a:lnTo>
                  <a:pt x="1939758" y="200247"/>
                </a:lnTo>
                <a:lnTo>
                  <a:pt x="1951329" y="183082"/>
                </a:lnTo>
                <a:lnTo>
                  <a:pt x="1955571" y="162064"/>
                </a:lnTo>
                <a:lnTo>
                  <a:pt x="1955571" y="54000"/>
                </a:lnTo>
                <a:lnTo>
                  <a:pt x="1951329" y="32982"/>
                </a:lnTo>
                <a:lnTo>
                  <a:pt x="1939758" y="15817"/>
                </a:lnTo>
                <a:lnTo>
                  <a:pt x="1922594" y="4244"/>
                </a:lnTo>
                <a:lnTo>
                  <a:pt x="1901570" y="0"/>
                </a:lnTo>
                <a:close/>
              </a:path>
            </a:pathLst>
          </a:custGeom>
          <a:solidFill>
            <a:srgbClr val="A1A7B6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7865BDA-8609-1F0A-CED5-B063D624CC46}"/>
              </a:ext>
            </a:extLst>
          </p:cNvPr>
          <p:cNvSpPr txBox="1"/>
          <p:nvPr/>
        </p:nvSpPr>
        <p:spPr>
          <a:xfrm>
            <a:off x="4349381" y="5226857"/>
            <a:ext cx="2824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4.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5A86157-97D7-1EAF-2C2D-9029A0267A58}"/>
              </a:ext>
            </a:extLst>
          </p:cNvPr>
          <p:cNvSpPr txBox="1"/>
          <p:nvPr/>
        </p:nvSpPr>
        <p:spPr>
          <a:xfrm>
            <a:off x="6049378" y="5253432"/>
            <a:ext cx="8659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1 x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mesh</a:t>
            </a: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Red Hat Display"/>
              </a:rPr>
              <a:t>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Red Hat Display"/>
              </a:rPr>
              <a:t>bag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190522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7">
            <a:extLst>
              <a:ext uri="{FF2B5EF4-FFF2-40B4-BE49-F238E27FC236}">
                <a16:creationId xmlns:a16="http://schemas.microsoft.com/office/drawing/2014/main" id="{7A01C341-F1B7-365B-5F5E-91180E5DF68F}"/>
              </a:ext>
            </a:extLst>
          </p:cNvPr>
          <p:cNvSpPr txBox="1"/>
          <p:nvPr/>
        </p:nvSpPr>
        <p:spPr>
          <a:xfrm>
            <a:off x="7010400" y="304800"/>
            <a:ext cx="45354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de-DE" sz="1100" b="1" spc="-10" dirty="0" err="1">
                <a:solidFill>
                  <a:schemeClr val="bg1"/>
                </a:solidFill>
                <a:latin typeface="Red Hat Display"/>
                <a:cs typeface="Red Hat Display"/>
              </a:rPr>
              <a:t>Nr</a:t>
            </a:r>
            <a:endParaRPr sz="1100" dirty="0">
              <a:solidFill>
                <a:schemeClr val="bg1"/>
              </a:solidFill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76245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6">
            <a:extLst>
              <a:ext uri="{FF2B5EF4-FFF2-40B4-BE49-F238E27FC236}">
                <a16:creationId xmlns:a16="http://schemas.microsoft.com/office/drawing/2014/main" id="{DF49CB86-0CDB-7728-172D-75599480255D}"/>
              </a:ext>
            </a:extLst>
          </p:cNvPr>
          <p:cNvSpPr txBox="1"/>
          <p:nvPr/>
        </p:nvSpPr>
        <p:spPr>
          <a:xfrm>
            <a:off x="7239001" y="349812"/>
            <a:ext cx="1862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100" b="1" spc="-25" dirty="0" err="1">
                <a:solidFill>
                  <a:srgbClr val="FFFFFF"/>
                </a:solidFill>
                <a:latin typeface="Red Hat Display"/>
                <a:cs typeface="Red Hat Display"/>
              </a:rPr>
              <a:t>No</a:t>
            </a:r>
            <a:endParaRPr sz="1100" dirty="0">
              <a:latin typeface="Red Hat Display"/>
              <a:cs typeface="Red Hat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404068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3D62083DADA42BEC639917276BD81" ma:contentTypeVersion="5" ma:contentTypeDescription="Create a new document." ma:contentTypeScope="" ma:versionID="3d1466b42da1b5d7d7c4f48b64a768b0">
  <xsd:schema xmlns:xsd="http://www.w3.org/2001/XMLSchema" xmlns:xs="http://www.w3.org/2001/XMLSchema" xmlns:p="http://schemas.microsoft.com/office/2006/metadata/properties" xmlns:ns2="98bf041d-899b-4752-9287-4a3ec005fdfc" xmlns:ns3="59c56963-2334-402e-be8b-21ed5bf87525" targetNamespace="http://schemas.microsoft.com/office/2006/metadata/properties" ma:root="true" ma:fieldsID="428f250a031666a44f6bd32ede14b5cd" ns2:_="" ns3:_="">
    <xsd:import namespace="98bf041d-899b-4752-9287-4a3ec005fdfc"/>
    <xsd:import namespace="59c56963-2334-402e-be8b-21ed5bf8752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f041d-899b-4752-9287-4a3ec005fd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56963-2334-402e-be8b-21ed5bf875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761832-A4D3-4134-AAA0-79D5B3DFE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020B17-8EE7-46BF-B9ED-0EF2D60998E3}">
  <ds:schemaRefs>
    <ds:schemaRef ds:uri="http://schemas.microsoft.com/office/2006/metadata/properties"/>
    <ds:schemaRef ds:uri="http://schemas.microsoft.com/office/infopath/2007/PartnerControls"/>
    <ds:schemaRef ds:uri="43d3ee31-8255-479e-824d-d239e4df9257"/>
    <ds:schemaRef ds:uri="98bf041d-899b-4752-9287-4a3ec005fdfc"/>
  </ds:schemaRefs>
</ds:datastoreItem>
</file>

<file path=customXml/itemProps3.xml><?xml version="1.0" encoding="utf-8"?>
<ds:datastoreItem xmlns:ds="http://schemas.openxmlformats.org/officeDocument/2006/customXml" ds:itemID="{CDBDEC66-8702-48AD-B2AB-7A71D568614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136</Words>
  <Application>Microsoft Office PowerPoint</Application>
  <PresentationFormat>Benutzerdefiniert</PresentationFormat>
  <Paragraphs>37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Calibri</vt:lpstr>
      <vt:lpstr>Red Hat Display</vt:lpstr>
      <vt:lpstr>RedHatDisplay-Black</vt:lpstr>
      <vt:lpstr>RedHatDisplay-BoldItalic</vt:lpstr>
      <vt:lpstr>RedHatDisplay-Medium</vt:lpstr>
      <vt:lpstr>Office Theme</vt:lpstr>
      <vt:lpstr>3_Office Theme</vt:lpstr>
      <vt:lpstr>2_Office Theme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 With Us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Manuel Pretz</dc:creator>
  <cp:lastModifiedBy>Rimma Rider</cp:lastModifiedBy>
  <cp:revision>40</cp:revision>
  <dcterms:created xsi:type="dcterms:W3CDTF">2022-08-03T06:33:33Z</dcterms:created>
  <dcterms:modified xsi:type="dcterms:W3CDTF">2023-08-07T11:21:56Z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2022-08-03T00:00:00Z</vt:filetime>
  </property>
  <property fmtid="{D5CDD505-2E9C-101B-9397-08002B2CF9AE}" pid="3" name="Creator">
    <vt:lpwstr>Adobe InDesign 17.3 (Macintosh)</vt:lpwstr>
  </property>
  <property fmtid="{D5CDD505-2E9C-101B-9397-08002B2CF9AE}" pid="4" name="LastSaved">
    <vt:filetime>2022-08-03T00:00:00Z</vt:filetime>
  </property>
  <property fmtid="{D5CDD505-2E9C-101B-9397-08002B2CF9AE}" pid="5" name="Producer">
    <vt:lpwstr>Adobe PDF Library 16.0.7</vt:lpwstr>
  </property>
  <property fmtid="{D5CDD505-2E9C-101B-9397-08002B2CF9AE}" pid="6" name="ContentTypeId">
    <vt:lpwstr>0x0101000043D62083DADA42BEC639917276BD81</vt:lpwstr>
  </property>
</Properties>
</file>